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62" r:id="rId2"/>
    <p:sldId id="264" r:id="rId3"/>
    <p:sldId id="277" r:id="rId4"/>
    <p:sldId id="257" r:id="rId5"/>
    <p:sldId id="258" r:id="rId6"/>
    <p:sldId id="259" r:id="rId7"/>
    <p:sldId id="271" r:id="rId8"/>
    <p:sldId id="260" r:id="rId9"/>
    <p:sldId id="261" r:id="rId10"/>
    <p:sldId id="263" r:id="rId11"/>
    <p:sldId id="265" r:id="rId12"/>
    <p:sldId id="266" r:id="rId13"/>
    <p:sldId id="275" r:id="rId14"/>
    <p:sldId id="268" r:id="rId15"/>
    <p:sldId id="27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Ольга Пономарева" initials="ОП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9FF"/>
    <a:srgbClr val="E6ECF6"/>
    <a:srgbClr val="D2DEEF"/>
    <a:srgbClr val="DDF2FF"/>
    <a:srgbClr val="EBF5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0" autoAdjust="0"/>
    <p:restoredTop sz="94660"/>
  </p:normalViewPr>
  <p:slideViewPr>
    <p:cSldViewPr snapToGrid="0">
      <p:cViewPr>
        <p:scale>
          <a:sx n="80" d="100"/>
          <a:sy n="80" d="100"/>
        </p:scale>
        <p:origin x="-1014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Onedrive\Documents\&#1040;&#1089;&#1087;&#1080;&#1088;&#1072;&#1085;&#1090;&#1091;&#1088;&#1072;\&#1050;&#1086;&#1085;&#1092;&#1077;&#1088;&#1077;&#1085;&#1094;&#1080;&#1103;%20&#1057;&#1055;&#1073;&#1043;&#1059;%202015\&#1075;&#1080;&#1089;&#1090;&#1086;&#1075;&#1088;&#1072;&#1084;&#1084;&#1072;%20&#1085;&#1072;%20&#1088;&#1091;&#1089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3366"/>
                </a:solidFill>
                <a:latin typeface="Century Gothic"/>
                <a:ea typeface="Century Gothic"/>
                <a:cs typeface="Century Gothic"/>
              </a:defRPr>
            </a:pPr>
            <a:r>
              <a:rPr lang="ru-RU" sz="1200"/>
              <a:t>Доля госзакупок</a:t>
            </a:r>
            <a:r>
              <a:rPr lang="ru-RU" sz="1200" baseline="0"/>
              <a:t> в ВВП отдельных стран</a:t>
            </a:r>
            <a:endParaRPr lang="en-US" sz="1200"/>
          </a:p>
        </c:rich>
      </c:tx>
      <c:layout>
        <c:manualLayout>
          <c:xMode val="edge"/>
          <c:yMode val="edge"/>
          <c:x val="0.20889408164288023"/>
          <c:y val="3.3117708334113406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7489475542092068"/>
          <c:y val="0.13454445786588165"/>
          <c:w val="0.63143835480123722"/>
          <c:h val="0.7692398132914165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Pt>
            <c:idx val="3"/>
            <c:invertIfNegative val="0"/>
            <c:bubble3D val="0"/>
            <c:spPr>
              <a:solidFill>
                <a:srgbClr val="C0504D"/>
              </a:solidFill>
              <a:ln w="25400">
                <a:noFill/>
              </a:ln>
            </c:spPr>
          </c:dPt>
          <c:cat>
            <c:strRef>
              <c:f>'9.1'!$W$10:$W$20</c:f>
              <c:strCache>
                <c:ptCount val="11"/>
                <c:pt idx="0">
                  <c:v>Мексика</c:v>
                </c:pt>
                <c:pt idx="1">
                  <c:v>Россия</c:v>
                </c:pt>
                <c:pt idx="2">
                  <c:v>Австралия</c:v>
                </c:pt>
                <c:pt idx="3">
                  <c:v>ОЭСР (средний)</c:v>
                </c:pt>
                <c:pt idx="4">
                  <c:v>США</c:v>
                </c:pt>
                <c:pt idx="5">
                  <c:v>Канада</c:v>
                </c:pt>
                <c:pt idx="6">
                  <c:v>Япония</c:v>
                </c:pt>
                <c:pt idx="7">
                  <c:v>ЕС</c:v>
                </c:pt>
                <c:pt idx="8">
                  <c:v>Бразилия</c:v>
                </c:pt>
                <c:pt idx="9">
                  <c:v>ЮАР</c:v>
                </c:pt>
                <c:pt idx="10">
                  <c:v>Индия</c:v>
                </c:pt>
              </c:strCache>
            </c:strRef>
          </c:cat>
          <c:val>
            <c:numRef>
              <c:f>'9.1'!$X$10:$X$20</c:f>
              <c:numCache>
                <c:formatCode>0.00%</c:formatCode>
                <c:ptCount val="11"/>
                <c:pt idx="0">
                  <c:v>5.1999999999999998E-2</c:v>
                </c:pt>
                <c:pt idx="1">
                  <c:v>0.115</c:v>
                </c:pt>
                <c:pt idx="2">
                  <c:v>0.124</c:v>
                </c:pt>
                <c:pt idx="3" formatCode="0%">
                  <c:v>0.13</c:v>
                </c:pt>
                <c:pt idx="4" formatCode="0%">
                  <c:v>0.13</c:v>
                </c:pt>
                <c:pt idx="5">
                  <c:v>0.13300000000000001</c:v>
                </c:pt>
                <c:pt idx="6">
                  <c:v>0.16200000000000001</c:v>
                </c:pt>
                <c:pt idx="7" formatCode="0%">
                  <c:v>0.17</c:v>
                </c:pt>
                <c:pt idx="8" formatCode="0%">
                  <c:v>0.32</c:v>
                </c:pt>
                <c:pt idx="9" formatCode="0%">
                  <c:v>0.32</c:v>
                </c:pt>
                <c:pt idx="10" formatCode="0%">
                  <c:v>0.36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3"/>
        <c:overlap val="24"/>
        <c:axId val="80983936"/>
        <c:axId val="80985472"/>
      </c:barChart>
      <c:catAx>
        <c:axId val="809839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entury Gothic"/>
                <a:ea typeface="Century Gothic"/>
                <a:cs typeface="Century Gothic"/>
              </a:defRPr>
            </a:pPr>
            <a:endParaRPr lang="ru-RU"/>
          </a:p>
        </c:txPr>
        <c:crossAx val="80985472"/>
        <c:crosses val="autoZero"/>
        <c:auto val="1"/>
        <c:lblAlgn val="ctr"/>
        <c:lblOffset val="100"/>
        <c:noMultiLvlLbl val="0"/>
      </c:catAx>
      <c:valAx>
        <c:axId val="809854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entury Gothic"/>
                <a:ea typeface="Century Gothic"/>
                <a:cs typeface="Century Gothic"/>
              </a:defRPr>
            </a:pPr>
            <a:endParaRPr lang="ru-RU"/>
          </a:p>
        </c:txPr>
        <c:crossAx val="8098393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8178E2-9306-4847-B878-56581856CB7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9EBDDE6-66A3-485F-8927-F5C9EAAD2035}">
      <dgm:prSet/>
      <dgm:spPr/>
      <dgm:t>
        <a:bodyPr/>
        <a:lstStyle/>
        <a:p>
          <a:pPr rtl="0"/>
          <a:r>
            <a:rPr lang="ru-RU" dirty="0" smtClean="0"/>
            <a:t>Протекционизм</a:t>
          </a:r>
          <a:endParaRPr lang="ru-RU" dirty="0"/>
        </a:p>
      </dgm:t>
    </dgm:pt>
    <dgm:pt modelId="{D9DB4328-C9AB-45E2-B85B-1862F1AE5538}" type="parTrans" cxnId="{CA44EC9A-F4AF-4C38-A6E0-E728079D5D9A}">
      <dgm:prSet/>
      <dgm:spPr/>
      <dgm:t>
        <a:bodyPr/>
        <a:lstStyle/>
        <a:p>
          <a:endParaRPr lang="ru-RU"/>
        </a:p>
      </dgm:t>
    </dgm:pt>
    <dgm:pt modelId="{1805E07B-EE0A-4974-8FCC-12EE56AA9B24}" type="sibTrans" cxnId="{CA44EC9A-F4AF-4C38-A6E0-E728079D5D9A}">
      <dgm:prSet/>
      <dgm:spPr/>
      <dgm:t>
        <a:bodyPr/>
        <a:lstStyle/>
        <a:p>
          <a:endParaRPr lang="ru-RU"/>
        </a:p>
      </dgm:t>
    </dgm:pt>
    <dgm:pt modelId="{C2DA019F-A49D-499B-85C3-8D9DC9D08C2B}">
      <dgm:prSet/>
      <dgm:spPr/>
      <dgm:t>
        <a:bodyPr/>
        <a:lstStyle/>
        <a:p>
          <a:pPr rtl="0"/>
          <a:r>
            <a:rPr lang="ru-RU" dirty="0" smtClean="0"/>
            <a:t>Политика «Покупай отечественное»</a:t>
          </a:r>
          <a:endParaRPr lang="ru-RU" dirty="0"/>
        </a:p>
      </dgm:t>
    </dgm:pt>
    <dgm:pt modelId="{3DBD2E4D-EDF0-4845-89A7-41FE3999F1B8}" type="parTrans" cxnId="{EDC412CE-C3C5-400B-ADFF-20854F73A267}">
      <dgm:prSet/>
      <dgm:spPr/>
      <dgm:t>
        <a:bodyPr/>
        <a:lstStyle/>
        <a:p>
          <a:endParaRPr lang="ru-RU"/>
        </a:p>
      </dgm:t>
    </dgm:pt>
    <dgm:pt modelId="{96798E8E-8FB8-4316-ADCA-D23388022236}" type="sibTrans" cxnId="{EDC412CE-C3C5-400B-ADFF-20854F73A267}">
      <dgm:prSet/>
      <dgm:spPr/>
      <dgm:t>
        <a:bodyPr/>
        <a:lstStyle/>
        <a:p>
          <a:endParaRPr lang="ru-RU"/>
        </a:p>
      </dgm:t>
    </dgm:pt>
    <dgm:pt modelId="{4B0A8046-FDE0-4D65-8879-2219118DAF3E}">
      <dgm:prSet/>
      <dgm:spPr/>
      <dgm:t>
        <a:bodyPr/>
        <a:lstStyle/>
        <a:p>
          <a:pPr rtl="0"/>
          <a:r>
            <a:rPr lang="ru-RU" smtClean="0"/>
            <a:t>Преференции по отношению к национальным производителям (в том числе к отдельным экономическим группам)</a:t>
          </a:r>
          <a:endParaRPr lang="ru-RU"/>
        </a:p>
      </dgm:t>
    </dgm:pt>
    <dgm:pt modelId="{E8B97E5E-2017-4376-9B26-7893289B9B76}" type="parTrans" cxnId="{66C2059B-FF02-414C-906F-B62FAF5A5321}">
      <dgm:prSet/>
      <dgm:spPr/>
      <dgm:t>
        <a:bodyPr/>
        <a:lstStyle/>
        <a:p>
          <a:endParaRPr lang="ru-RU"/>
        </a:p>
      </dgm:t>
    </dgm:pt>
    <dgm:pt modelId="{AFEB10B5-8763-447B-B765-7016248F8575}" type="sibTrans" cxnId="{66C2059B-FF02-414C-906F-B62FAF5A5321}">
      <dgm:prSet/>
      <dgm:spPr/>
      <dgm:t>
        <a:bodyPr/>
        <a:lstStyle/>
        <a:p>
          <a:endParaRPr lang="ru-RU"/>
        </a:p>
      </dgm:t>
    </dgm:pt>
    <dgm:pt modelId="{1897341B-6941-471C-8E20-30A853DA2C90}">
      <dgm:prSet/>
      <dgm:spPr/>
      <dgm:t>
        <a:bodyPr/>
        <a:lstStyle/>
        <a:p>
          <a:pPr rtl="0"/>
          <a:r>
            <a:rPr lang="ru-RU" smtClean="0"/>
            <a:t>Требования содержания местного компонента </a:t>
          </a:r>
          <a:endParaRPr lang="ru-RU"/>
        </a:p>
      </dgm:t>
    </dgm:pt>
    <dgm:pt modelId="{395874DD-57D9-4492-BAE5-A347444442B5}" type="parTrans" cxnId="{F7D0CB70-6524-4823-8A81-25CBE19225DE}">
      <dgm:prSet/>
      <dgm:spPr/>
      <dgm:t>
        <a:bodyPr/>
        <a:lstStyle/>
        <a:p>
          <a:endParaRPr lang="ru-RU"/>
        </a:p>
      </dgm:t>
    </dgm:pt>
    <dgm:pt modelId="{462F398A-C7CE-4B2F-B2F2-D7CF567E1896}" type="sibTrans" cxnId="{F7D0CB70-6524-4823-8A81-25CBE19225DE}">
      <dgm:prSet/>
      <dgm:spPr/>
      <dgm:t>
        <a:bodyPr/>
        <a:lstStyle/>
        <a:p>
          <a:endParaRPr lang="ru-RU"/>
        </a:p>
      </dgm:t>
    </dgm:pt>
    <dgm:pt modelId="{E6301946-F552-48F7-A37E-55C0E17611ED}">
      <dgm:prSet/>
      <dgm:spPr/>
      <dgm:t>
        <a:bodyPr/>
        <a:lstStyle/>
        <a:p>
          <a:pPr rtl="0"/>
          <a:r>
            <a:rPr lang="ru-RU" smtClean="0"/>
            <a:t>Дополнительные инвестиционные обязательства</a:t>
          </a:r>
          <a:endParaRPr lang="ru-RU"/>
        </a:p>
      </dgm:t>
    </dgm:pt>
    <dgm:pt modelId="{00752122-FFA6-4DBC-A6BF-CAFC00E0C06A}" type="parTrans" cxnId="{CBF2A8CA-198D-4987-BDC0-191B592429D1}">
      <dgm:prSet/>
      <dgm:spPr/>
      <dgm:t>
        <a:bodyPr/>
        <a:lstStyle/>
        <a:p>
          <a:endParaRPr lang="ru-RU"/>
        </a:p>
      </dgm:t>
    </dgm:pt>
    <dgm:pt modelId="{36E22E72-CDD5-4C32-8A66-1A4E027624EF}" type="sibTrans" cxnId="{CBF2A8CA-198D-4987-BDC0-191B592429D1}">
      <dgm:prSet/>
      <dgm:spPr/>
      <dgm:t>
        <a:bodyPr/>
        <a:lstStyle/>
        <a:p>
          <a:endParaRPr lang="ru-RU"/>
        </a:p>
      </dgm:t>
    </dgm:pt>
    <dgm:pt modelId="{6F4F9845-30F5-49AA-962B-ADA867644A31}">
      <dgm:prSet/>
      <dgm:spPr/>
      <dgm:t>
        <a:bodyPr/>
        <a:lstStyle/>
        <a:p>
          <a:pPr rtl="0"/>
          <a:r>
            <a:rPr lang="ru-RU" smtClean="0"/>
            <a:t>И т. д.</a:t>
          </a:r>
          <a:endParaRPr lang="ru-RU"/>
        </a:p>
      </dgm:t>
    </dgm:pt>
    <dgm:pt modelId="{1456C20A-50DE-4753-B938-DB3D57AA743B}" type="parTrans" cxnId="{44849B9C-A1D0-4D39-875E-6CA2B5ACE911}">
      <dgm:prSet/>
      <dgm:spPr/>
      <dgm:t>
        <a:bodyPr/>
        <a:lstStyle/>
        <a:p>
          <a:endParaRPr lang="ru-RU"/>
        </a:p>
      </dgm:t>
    </dgm:pt>
    <dgm:pt modelId="{1FE8A598-C4DE-4A74-910F-17DA751C9217}" type="sibTrans" cxnId="{44849B9C-A1D0-4D39-875E-6CA2B5ACE911}">
      <dgm:prSet/>
      <dgm:spPr/>
      <dgm:t>
        <a:bodyPr/>
        <a:lstStyle/>
        <a:p>
          <a:endParaRPr lang="ru-RU"/>
        </a:p>
      </dgm:t>
    </dgm:pt>
    <dgm:pt modelId="{6CAFD3C7-0AE7-4028-9AAB-571881B80B96}" type="pres">
      <dgm:prSet presAssocID="{FE8178E2-9306-4847-B878-56581856CB74}" presName="linear" presStyleCnt="0">
        <dgm:presLayoutVars>
          <dgm:animLvl val="lvl"/>
          <dgm:resizeHandles val="exact"/>
        </dgm:presLayoutVars>
      </dgm:prSet>
      <dgm:spPr/>
    </dgm:pt>
    <dgm:pt modelId="{4325416B-60B0-46ED-A564-B2B98C604099}" type="pres">
      <dgm:prSet presAssocID="{39EBDDE6-66A3-485F-8927-F5C9EAAD2035}" presName="parentText" presStyleLbl="node1" presStyleIdx="0" presStyleCnt="1" custScaleY="128750" custLinFactNeighborY="-15238">
        <dgm:presLayoutVars>
          <dgm:chMax val="0"/>
          <dgm:bulletEnabled val="1"/>
        </dgm:presLayoutVars>
      </dgm:prSet>
      <dgm:spPr/>
    </dgm:pt>
    <dgm:pt modelId="{74B955C7-7E4D-460F-BD69-4EC03F4CC5A8}" type="pres">
      <dgm:prSet presAssocID="{39EBDDE6-66A3-485F-8927-F5C9EAAD2035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66C2059B-FF02-414C-906F-B62FAF5A5321}" srcId="{39EBDDE6-66A3-485F-8927-F5C9EAAD2035}" destId="{4B0A8046-FDE0-4D65-8879-2219118DAF3E}" srcOrd="1" destOrd="0" parTransId="{E8B97E5E-2017-4376-9B26-7893289B9B76}" sibTransId="{AFEB10B5-8763-447B-B765-7016248F8575}"/>
    <dgm:cxn modelId="{6AF78EDF-AA90-4E5C-BEAD-C2A371721F9F}" type="presOf" srcId="{E6301946-F552-48F7-A37E-55C0E17611ED}" destId="{74B955C7-7E4D-460F-BD69-4EC03F4CC5A8}" srcOrd="0" destOrd="3" presId="urn:microsoft.com/office/officeart/2005/8/layout/vList2"/>
    <dgm:cxn modelId="{44849B9C-A1D0-4D39-875E-6CA2B5ACE911}" srcId="{39EBDDE6-66A3-485F-8927-F5C9EAAD2035}" destId="{6F4F9845-30F5-49AA-962B-ADA867644A31}" srcOrd="4" destOrd="0" parTransId="{1456C20A-50DE-4753-B938-DB3D57AA743B}" sibTransId="{1FE8A598-C4DE-4A74-910F-17DA751C9217}"/>
    <dgm:cxn modelId="{51EDA586-F6BC-4C05-BD4B-D28C305E411F}" type="presOf" srcId="{6F4F9845-30F5-49AA-962B-ADA867644A31}" destId="{74B955C7-7E4D-460F-BD69-4EC03F4CC5A8}" srcOrd="0" destOrd="4" presId="urn:microsoft.com/office/officeart/2005/8/layout/vList2"/>
    <dgm:cxn modelId="{EDC412CE-C3C5-400B-ADFF-20854F73A267}" srcId="{39EBDDE6-66A3-485F-8927-F5C9EAAD2035}" destId="{C2DA019F-A49D-499B-85C3-8D9DC9D08C2B}" srcOrd="0" destOrd="0" parTransId="{3DBD2E4D-EDF0-4845-89A7-41FE3999F1B8}" sibTransId="{96798E8E-8FB8-4316-ADCA-D23388022236}"/>
    <dgm:cxn modelId="{D1F0FDAE-304F-42F2-A28B-C7C8674CBCB2}" type="presOf" srcId="{4B0A8046-FDE0-4D65-8879-2219118DAF3E}" destId="{74B955C7-7E4D-460F-BD69-4EC03F4CC5A8}" srcOrd="0" destOrd="1" presId="urn:microsoft.com/office/officeart/2005/8/layout/vList2"/>
    <dgm:cxn modelId="{F7D0CB70-6524-4823-8A81-25CBE19225DE}" srcId="{39EBDDE6-66A3-485F-8927-F5C9EAAD2035}" destId="{1897341B-6941-471C-8E20-30A853DA2C90}" srcOrd="2" destOrd="0" parTransId="{395874DD-57D9-4492-BAE5-A347444442B5}" sibTransId="{462F398A-C7CE-4B2F-B2F2-D7CF567E1896}"/>
    <dgm:cxn modelId="{CA44EC9A-F4AF-4C38-A6E0-E728079D5D9A}" srcId="{FE8178E2-9306-4847-B878-56581856CB74}" destId="{39EBDDE6-66A3-485F-8927-F5C9EAAD2035}" srcOrd="0" destOrd="0" parTransId="{D9DB4328-C9AB-45E2-B85B-1862F1AE5538}" sibTransId="{1805E07B-EE0A-4974-8FCC-12EE56AA9B24}"/>
    <dgm:cxn modelId="{CBF2A8CA-198D-4987-BDC0-191B592429D1}" srcId="{39EBDDE6-66A3-485F-8927-F5C9EAAD2035}" destId="{E6301946-F552-48F7-A37E-55C0E17611ED}" srcOrd="3" destOrd="0" parTransId="{00752122-FFA6-4DBC-A6BF-CAFC00E0C06A}" sibTransId="{36E22E72-CDD5-4C32-8A66-1A4E027624EF}"/>
    <dgm:cxn modelId="{4EE42344-E3A2-4274-B975-0A188ECF2E91}" type="presOf" srcId="{39EBDDE6-66A3-485F-8927-F5C9EAAD2035}" destId="{4325416B-60B0-46ED-A564-B2B98C604099}" srcOrd="0" destOrd="0" presId="urn:microsoft.com/office/officeart/2005/8/layout/vList2"/>
    <dgm:cxn modelId="{7EC4E6F6-26B9-40DC-91F0-72A7238294E1}" type="presOf" srcId="{FE8178E2-9306-4847-B878-56581856CB74}" destId="{6CAFD3C7-0AE7-4028-9AAB-571881B80B96}" srcOrd="0" destOrd="0" presId="urn:microsoft.com/office/officeart/2005/8/layout/vList2"/>
    <dgm:cxn modelId="{E9A89432-B9A1-495E-8575-E1578BCF057E}" type="presOf" srcId="{1897341B-6941-471C-8E20-30A853DA2C90}" destId="{74B955C7-7E4D-460F-BD69-4EC03F4CC5A8}" srcOrd="0" destOrd="2" presId="urn:microsoft.com/office/officeart/2005/8/layout/vList2"/>
    <dgm:cxn modelId="{CC3BEC5A-A850-417C-AE09-77245FA61F4F}" type="presOf" srcId="{C2DA019F-A49D-499B-85C3-8D9DC9D08C2B}" destId="{74B955C7-7E4D-460F-BD69-4EC03F4CC5A8}" srcOrd="0" destOrd="0" presId="urn:microsoft.com/office/officeart/2005/8/layout/vList2"/>
    <dgm:cxn modelId="{439A84D4-338C-429A-976E-721AC8B42D58}" type="presParOf" srcId="{6CAFD3C7-0AE7-4028-9AAB-571881B80B96}" destId="{4325416B-60B0-46ED-A564-B2B98C604099}" srcOrd="0" destOrd="0" presId="urn:microsoft.com/office/officeart/2005/8/layout/vList2"/>
    <dgm:cxn modelId="{D1FE8E15-1F83-492C-9399-734821C3E4ED}" type="presParOf" srcId="{6CAFD3C7-0AE7-4028-9AAB-571881B80B96}" destId="{74B955C7-7E4D-460F-BD69-4EC03F4CC5A8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71E9365-9C20-4F2F-A8F9-8D9AF777D79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CFABB09-7BFA-4022-9E69-61765CFAFD12}">
      <dgm:prSet/>
      <dgm:spPr/>
      <dgm:t>
        <a:bodyPr/>
        <a:lstStyle/>
        <a:p>
          <a:pPr rtl="0"/>
          <a:r>
            <a:rPr lang="ru-RU" dirty="0" smtClean="0"/>
            <a:t>Положения о </a:t>
          </a:r>
          <a:r>
            <a:rPr lang="ru-RU" dirty="0" err="1" smtClean="0"/>
            <a:t>госзакупках</a:t>
          </a:r>
          <a:r>
            <a:rPr lang="ru-RU" dirty="0" smtClean="0"/>
            <a:t> в Договоре о ЕАЭС </a:t>
          </a:r>
          <a:r>
            <a:rPr lang="ru-RU" b="1" dirty="0" smtClean="0"/>
            <a:t>в значительной степени коррелируют с ключевыми положениями СГЗ ВТО</a:t>
          </a:r>
          <a:r>
            <a:rPr lang="ru-RU" dirty="0" smtClean="0"/>
            <a:t>:</a:t>
          </a:r>
          <a:endParaRPr lang="ru-RU" dirty="0"/>
        </a:p>
      </dgm:t>
    </dgm:pt>
    <dgm:pt modelId="{A5CB8EE0-A472-4A02-B575-EA7DDC4439A2}" type="parTrans" cxnId="{DEF68330-817F-42AE-B03D-E3BE0B942210}">
      <dgm:prSet/>
      <dgm:spPr/>
      <dgm:t>
        <a:bodyPr/>
        <a:lstStyle/>
        <a:p>
          <a:endParaRPr lang="ru-RU"/>
        </a:p>
      </dgm:t>
    </dgm:pt>
    <dgm:pt modelId="{E06F4734-A2BE-4709-8D10-63371D942C68}" type="sibTrans" cxnId="{DEF68330-817F-42AE-B03D-E3BE0B942210}">
      <dgm:prSet/>
      <dgm:spPr/>
      <dgm:t>
        <a:bodyPr/>
        <a:lstStyle/>
        <a:p>
          <a:endParaRPr lang="ru-RU"/>
        </a:p>
      </dgm:t>
    </dgm:pt>
    <dgm:pt modelId="{37230448-4323-4B13-AB03-AD5310A49915}">
      <dgm:prSet/>
      <dgm:spPr/>
      <dgm:t>
        <a:bodyPr/>
        <a:lstStyle/>
        <a:p>
          <a:pPr rtl="0"/>
          <a:r>
            <a:rPr lang="ru-RU" smtClean="0"/>
            <a:t>Национальный режим;</a:t>
          </a:r>
          <a:endParaRPr lang="ru-RU"/>
        </a:p>
      </dgm:t>
    </dgm:pt>
    <dgm:pt modelId="{68C3D2A0-F0F4-4CB6-980C-2CAE0A36042C}" type="parTrans" cxnId="{C1EDA4D4-AEC5-4D44-8A6A-093860C1C7EA}">
      <dgm:prSet/>
      <dgm:spPr/>
      <dgm:t>
        <a:bodyPr/>
        <a:lstStyle/>
        <a:p>
          <a:endParaRPr lang="ru-RU"/>
        </a:p>
      </dgm:t>
    </dgm:pt>
    <dgm:pt modelId="{0358F85C-516F-40C2-AC35-E129017FB81A}" type="sibTrans" cxnId="{C1EDA4D4-AEC5-4D44-8A6A-093860C1C7EA}">
      <dgm:prSet/>
      <dgm:spPr/>
      <dgm:t>
        <a:bodyPr/>
        <a:lstStyle/>
        <a:p>
          <a:endParaRPr lang="ru-RU"/>
        </a:p>
      </dgm:t>
    </dgm:pt>
    <dgm:pt modelId="{302B22D9-AD75-42ED-BB34-9519EEE2DCF1}">
      <dgm:prSet/>
      <dgm:spPr/>
      <dgm:t>
        <a:bodyPr/>
        <a:lstStyle/>
        <a:p>
          <a:pPr rtl="0"/>
          <a:r>
            <a:rPr lang="ru-RU" smtClean="0"/>
            <a:t>Прозрачность закупок;</a:t>
          </a:r>
          <a:endParaRPr lang="ru-RU"/>
        </a:p>
      </dgm:t>
    </dgm:pt>
    <dgm:pt modelId="{947C1541-0389-41F2-9D16-AB24DD4BA276}" type="parTrans" cxnId="{C705D0DC-DBFF-4C4A-871B-A5A42FDDCC6D}">
      <dgm:prSet/>
      <dgm:spPr/>
      <dgm:t>
        <a:bodyPr/>
        <a:lstStyle/>
        <a:p>
          <a:endParaRPr lang="ru-RU"/>
        </a:p>
      </dgm:t>
    </dgm:pt>
    <dgm:pt modelId="{191ED9A7-BC84-44AB-A582-85763AFD1A32}" type="sibTrans" cxnId="{C705D0DC-DBFF-4C4A-871B-A5A42FDDCC6D}">
      <dgm:prSet/>
      <dgm:spPr/>
      <dgm:t>
        <a:bodyPr/>
        <a:lstStyle/>
        <a:p>
          <a:endParaRPr lang="ru-RU"/>
        </a:p>
      </dgm:t>
    </dgm:pt>
    <dgm:pt modelId="{ABA07FD4-4CBF-44D8-9D26-61C457556BC4}">
      <dgm:prSet/>
      <dgm:spPr/>
      <dgm:t>
        <a:bodyPr/>
        <a:lstStyle/>
        <a:p>
          <a:pPr rtl="0"/>
          <a:r>
            <a:rPr lang="ru-RU" dirty="0" smtClean="0"/>
            <a:t>Основные способы закупок – открытый/выборочный конкурс и электронный аукцион;</a:t>
          </a:r>
          <a:endParaRPr lang="ru-RU" dirty="0"/>
        </a:p>
      </dgm:t>
    </dgm:pt>
    <dgm:pt modelId="{F2256A3A-EFA3-4F0D-8CF5-25E97086F2BE}" type="parTrans" cxnId="{5C80DE81-7FC8-4AF2-9BD1-405C7A454C9F}">
      <dgm:prSet/>
      <dgm:spPr/>
      <dgm:t>
        <a:bodyPr/>
        <a:lstStyle/>
        <a:p>
          <a:endParaRPr lang="ru-RU"/>
        </a:p>
      </dgm:t>
    </dgm:pt>
    <dgm:pt modelId="{B8159D7D-2F5F-4E27-8443-353F2C6217EC}" type="sibTrans" cxnId="{5C80DE81-7FC8-4AF2-9BD1-405C7A454C9F}">
      <dgm:prSet/>
      <dgm:spPr/>
      <dgm:t>
        <a:bodyPr/>
        <a:lstStyle/>
        <a:p>
          <a:endParaRPr lang="ru-RU"/>
        </a:p>
      </dgm:t>
    </dgm:pt>
    <dgm:pt modelId="{07D9F3CA-CE15-45E2-BD1B-8F4FF77BA8C7}">
      <dgm:prSet/>
      <dgm:spPr/>
      <dgm:t>
        <a:bodyPr/>
        <a:lstStyle/>
        <a:p>
          <a:pPr rtl="0"/>
          <a:r>
            <a:rPr lang="ru-RU" smtClean="0"/>
            <a:t>Применение электронных способов закупок и их продвижение;</a:t>
          </a:r>
          <a:endParaRPr lang="ru-RU"/>
        </a:p>
      </dgm:t>
    </dgm:pt>
    <dgm:pt modelId="{A4AB8FBD-2575-44EA-8120-2B50AFB2B952}" type="parTrans" cxnId="{62BC63DE-2FE6-4D60-9996-4ADB35CFB950}">
      <dgm:prSet/>
      <dgm:spPr/>
      <dgm:t>
        <a:bodyPr/>
        <a:lstStyle/>
        <a:p>
          <a:endParaRPr lang="ru-RU"/>
        </a:p>
      </dgm:t>
    </dgm:pt>
    <dgm:pt modelId="{491EC0AB-10C6-44F9-A5EB-15CF34493CD4}" type="sibTrans" cxnId="{62BC63DE-2FE6-4D60-9996-4ADB35CFB950}">
      <dgm:prSet/>
      <dgm:spPr/>
      <dgm:t>
        <a:bodyPr/>
        <a:lstStyle/>
        <a:p>
          <a:endParaRPr lang="ru-RU"/>
        </a:p>
      </dgm:t>
    </dgm:pt>
    <dgm:pt modelId="{D2FB9D81-EACE-46A3-8990-3098321A3200}">
      <dgm:prSet/>
      <dgm:spPr/>
      <dgm:t>
        <a:bodyPr/>
        <a:lstStyle/>
        <a:p>
          <a:pPr rtl="0"/>
          <a:r>
            <a:rPr lang="ru-RU" smtClean="0"/>
            <a:t>Возможность обжалования результатов тендеров.</a:t>
          </a:r>
          <a:endParaRPr lang="ru-RU"/>
        </a:p>
      </dgm:t>
    </dgm:pt>
    <dgm:pt modelId="{DC30997E-7109-4D78-940C-A6B3F4743867}" type="parTrans" cxnId="{85348C4F-A336-47ED-9598-5E2A6D1383B3}">
      <dgm:prSet/>
      <dgm:spPr/>
      <dgm:t>
        <a:bodyPr/>
        <a:lstStyle/>
        <a:p>
          <a:endParaRPr lang="ru-RU"/>
        </a:p>
      </dgm:t>
    </dgm:pt>
    <dgm:pt modelId="{88380A07-18F7-45B8-8F37-52600DA10CC3}" type="sibTrans" cxnId="{85348C4F-A336-47ED-9598-5E2A6D1383B3}">
      <dgm:prSet/>
      <dgm:spPr/>
      <dgm:t>
        <a:bodyPr/>
        <a:lstStyle/>
        <a:p>
          <a:endParaRPr lang="ru-RU"/>
        </a:p>
      </dgm:t>
    </dgm:pt>
    <dgm:pt modelId="{78D30B50-7BAF-4691-94AF-CCD3B82EB4F6}">
      <dgm:prSet/>
      <dgm:spPr/>
      <dgm:t>
        <a:bodyPr/>
        <a:lstStyle/>
        <a:p>
          <a:pPr rtl="0"/>
          <a:r>
            <a:rPr lang="ru-RU" b="1" smtClean="0"/>
            <a:t>Отличия</a:t>
          </a:r>
          <a:r>
            <a:rPr lang="ru-RU" smtClean="0"/>
            <a:t>:</a:t>
          </a:r>
          <a:endParaRPr lang="ru-RU"/>
        </a:p>
      </dgm:t>
    </dgm:pt>
    <dgm:pt modelId="{C35EED08-C361-428E-A46C-BE0FAE24232E}" type="parTrans" cxnId="{23ADC827-A079-44D2-A272-0D960A0EC529}">
      <dgm:prSet/>
      <dgm:spPr/>
      <dgm:t>
        <a:bodyPr/>
        <a:lstStyle/>
        <a:p>
          <a:endParaRPr lang="ru-RU"/>
        </a:p>
      </dgm:t>
    </dgm:pt>
    <dgm:pt modelId="{C34E3627-54AE-49FE-88AF-B047C28CD68E}" type="sibTrans" cxnId="{23ADC827-A079-44D2-A272-0D960A0EC529}">
      <dgm:prSet/>
      <dgm:spPr/>
      <dgm:t>
        <a:bodyPr/>
        <a:lstStyle/>
        <a:p>
          <a:endParaRPr lang="ru-RU"/>
        </a:p>
      </dgm:t>
    </dgm:pt>
    <dgm:pt modelId="{7FE574C1-694B-458B-89BD-E2DE08142D04}">
      <dgm:prSet/>
      <dgm:spPr/>
      <dgm:t>
        <a:bodyPr/>
        <a:lstStyle/>
        <a:p>
          <a:pPr rtl="0"/>
          <a:r>
            <a:rPr lang="ru-RU" smtClean="0"/>
            <a:t>Разные механизмы формирования обязательств</a:t>
          </a:r>
          <a:endParaRPr lang="ru-RU"/>
        </a:p>
      </dgm:t>
    </dgm:pt>
    <dgm:pt modelId="{2C5674E0-8948-46D9-9BD8-00B5CADBEAB3}" type="parTrans" cxnId="{73B3CAC9-125E-461F-8B83-03E8DB4CA7BD}">
      <dgm:prSet/>
      <dgm:spPr/>
      <dgm:t>
        <a:bodyPr/>
        <a:lstStyle/>
        <a:p>
          <a:endParaRPr lang="ru-RU"/>
        </a:p>
      </dgm:t>
    </dgm:pt>
    <dgm:pt modelId="{91482543-3429-4FC7-98CD-33EEC947435E}" type="sibTrans" cxnId="{73B3CAC9-125E-461F-8B83-03E8DB4CA7BD}">
      <dgm:prSet/>
      <dgm:spPr/>
      <dgm:t>
        <a:bodyPr/>
        <a:lstStyle/>
        <a:p>
          <a:endParaRPr lang="ru-RU"/>
        </a:p>
      </dgm:t>
    </dgm:pt>
    <dgm:pt modelId="{764E2E74-614E-4F2D-8979-88146AABD84F}">
      <dgm:prSet/>
      <dgm:spPr/>
      <dgm:t>
        <a:bodyPr/>
        <a:lstStyle/>
        <a:p>
          <a:pPr rtl="0"/>
          <a:r>
            <a:rPr lang="ru-RU" smtClean="0"/>
            <a:t>В ЕАЭС не предусмотрен переходный период/меры для менее развитых государств-членов</a:t>
          </a:r>
          <a:endParaRPr lang="ru-RU"/>
        </a:p>
      </dgm:t>
    </dgm:pt>
    <dgm:pt modelId="{CCFBFF05-A4C6-4FAE-920F-8DA18E5F0E69}" type="parTrans" cxnId="{B918FD79-BE34-430F-B640-5C0F6ECAA501}">
      <dgm:prSet/>
      <dgm:spPr/>
      <dgm:t>
        <a:bodyPr/>
        <a:lstStyle/>
        <a:p>
          <a:endParaRPr lang="ru-RU"/>
        </a:p>
      </dgm:t>
    </dgm:pt>
    <dgm:pt modelId="{D9DF21B1-7F46-4E1A-A5D2-708007476B56}" type="sibTrans" cxnId="{B918FD79-BE34-430F-B640-5C0F6ECAA501}">
      <dgm:prSet/>
      <dgm:spPr/>
      <dgm:t>
        <a:bodyPr/>
        <a:lstStyle/>
        <a:p>
          <a:endParaRPr lang="ru-RU"/>
        </a:p>
      </dgm:t>
    </dgm:pt>
    <dgm:pt modelId="{970076B0-7337-424C-A36E-D8CEF604E336}">
      <dgm:prSet/>
      <dgm:spPr/>
      <dgm:t>
        <a:bodyPr/>
        <a:lstStyle/>
        <a:p>
          <a:pPr rtl="0"/>
          <a:r>
            <a:rPr lang="ru-RU" smtClean="0"/>
            <a:t>Различия в установлении временных ограничений для различных тендерных процедур</a:t>
          </a:r>
          <a:endParaRPr lang="ru-RU"/>
        </a:p>
      </dgm:t>
    </dgm:pt>
    <dgm:pt modelId="{DB0F82F1-E2E8-4845-94D0-2E9182477215}" type="parTrans" cxnId="{ABCF53EA-4068-431D-B60B-6B961A54D676}">
      <dgm:prSet/>
      <dgm:spPr/>
      <dgm:t>
        <a:bodyPr/>
        <a:lstStyle/>
        <a:p>
          <a:endParaRPr lang="ru-RU"/>
        </a:p>
      </dgm:t>
    </dgm:pt>
    <dgm:pt modelId="{F669DA3E-91A1-45C5-8149-31A233B33655}" type="sibTrans" cxnId="{ABCF53EA-4068-431D-B60B-6B961A54D676}">
      <dgm:prSet/>
      <dgm:spPr/>
      <dgm:t>
        <a:bodyPr/>
        <a:lstStyle/>
        <a:p>
          <a:endParaRPr lang="ru-RU"/>
        </a:p>
      </dgm:t>
    </dgm:pt>
    <dgm:pt modelId="{3CF0AB40-C54A-4082-81BB-6CC1A2506C53}">
      <dgm:prSet/>
      <dgm:spPr/>
      <dgm:t>
        <a:bodyPr/>
        <a:lstStyle/>
        <a:p>
          <a:pPr rtl="0"/>
          <a:r>
            <a:rPr lang="ru-RU" b="1" smtClean="0"/>
            <a:t>Государства-члены ЕАЭС и СГЗ:</a:t>
          </a:r>
          <a:endParaRPr lang="ru-RU"/>
        </a:p>
      </dgm:t>
    </dgm:pt>
    <dgm:pt modelId="{C350CB2F-C631-48B7-B5A1-8B7E6B6267CC}" type="parTrans" cxnId="{63D8E00A-A49B-4056-BD8B-0281EAB08A2C}">
      <dgm:prSet/>
      <dgm:spPr/>
      <dgm:t>
        <a:bodyPr/>
        <a:lstStyle/>
        <a:p>
          <a:endParaRPr lang="ru-RU"/>
        </a:p>
      </dgm:t>
    </dgm:pt>
    <dgm:pt modelId="{55D50CFF-7C17-4273-9499-0F17704CD83D}" type="sibTrans" cxnId="{63D8E00A-A49B-4056-BD8B-0281EAB08A2C}">
      <dgm:prSet/>
      <dgm:spPr/>
      <dgm:t>
        <a:bodyPr/>
        <a:lstStyle/>
        <a:p>
          <a:endParaRPr lang="ru-RU"/>
        </a:p>
      </dgm:t>
    </dgm:pt>
    <dgm:pt modelId="{9F94AD7F-2152-41DA-9AFB-3356D0F5D348}">
      <dgm:prSet/>
      <dgm:spPr/>
      <dgm:t>
        <a:bodyPr/>
        <a:lstStyle/>
        <a:p>
          <a:pPr rtl="0"/>
          <a:r>
            <a:rPr lang="ru-RU" smtClean="0"/>
            <a:t>Беларусь – не является членом ВТО и СГЗ;</a:t>
          </a:r>
          <a:endParaRPr lang="ru-RU"/>
        </a:p>
      </dgm:t>
    </dgm:pt>
    <dgm:pt modelId="{F8B0EE88-3A20-45A2-8D9D-2341836F46A1}" type="parTrans" cxnId="{D81C5659-57CE-4928-A2E7-246F96EB8483}">
      <dgm:prSet/>
      <dgm:spPr/>
      <dgm:t>
        <a:bodyPr/>
        <a:lstStyle/>
        <a:p>
          <a:endParaRPr lang="ru-RU"/>
        </a:p>
      </dgm:t>
    </dgm:pt>
    <dgm:pt modelId="{520B5E5C-01F5-4E40-BA8C-5514541145F4}" type="sibTrans" cxnId="{D81C5659-57CE-4928-A2E7-246F96EB8483}">
      <dgm:prSet/>
      <dgm:spPr/>
      <dgm:t>
        <a:bodyPr/>
        <a:lstStyle/>
        <a:p>
          <a:endParaRPr lang="ru-RU"/>
        </a:p>
      </dgm:t>
    </dgm:pt>
    <dgm:pt modelId="{4C0465B4-3715-4A5A-A3B8-CF89B7423DA2}">
      <dgm:prSet/>
      <dgm:spPr/>
      <dgm:t>
        <a:bodyPr/>
        <a:lstStyle/>
        <a:p>
          <a:pPr rtl="0"/>
          <a:r>
            <a:rPr lang="ru-RU" smtClean="0"/>
            <a:t>Киргизия – ведет переговоры о присоединении к СГЗ ВТО, наблюдатель с 1999 г.</a:t>
          </a:r>
          <a:endParaRPr lang="ru-RU"/>
        </a:p>
      </dgm:t>
    </dgm:pt>
    <dgm:pt modelId="{A69A4DC3-E200-4A5A-8104-00781350116C}" type="parTrans" cxnId="{8BB5AF27-7EB2-4684-801A-2A6EFB3277AF}">
      <dgm:prSet/>
      <dgm:spPr/>
      <dgm:t>
        <a:bodyPr/>
        <a:lstStyle/>
        <a:p>
          <a:endParaRPr lang="ru-RU"/>
        </a:p>
      </dgm:t>
    </dgm:pt>
    <dgm:pt modelId="{02F954F5-CF94-45F2-8748-A50247B05085}" type="sibTrans" cxnId="{8BB5AF27-7EB2-4684-801A-2A6EFB3277AF}">
      <dgm:prSet/>
      <dgm:spPr/>
      <dgm:t>
        <a:bodyPr/>
        <a:lstStyle/>
        <a:p>
          <a:endParaRPr lang="ru-RU"/>
        </a:p>
      </dgm:t>
    </dgm:pt>
    <dgm:pt modelId="{19E122ED-CF25-47D4-A5DA-107248341498}">
      <dgm:prSet/>
      <dgm:spPr/>
      <dgm:t>
        <a:bodyPr/>
        <a:lstStyle/>
        <a:p>
          <a:pPr rtl="0"/>
          <a:r>
            <a:rPr lang="ru-RU" smtClean="0"/>
            <a:t>Россия – обязательства начать переговоры в течение 4 лет с момента присоединения к ВТО (август 2016 г.), статус наблюдателя. </a:t>
          </a:r>
          <a:endParaRPr lang="ru-RU"/>
        </a:p>
      </dgm:t>
    </dgm:pt>
    <dgm:pt modelId="{43EFABFB-D537-41C5-A701-77F5302C9399}" type="parTrans" cxnId="{C2F05004-0F96-4BF8-A2BC-20CE329892B1}">
      <dgm:prSet/>
      <dgm:spPr/>
      <dgm:t>
        <a:bodyPr/>
        <a:lstStyle/>
        <a:p>
          <a:endParaRPr lang="ru-RU"/>
        </a:p>
      </dgm:t>
    </dgm:pt>
    <dgm:pt modelId="{B034733D-3EB6-436D-94B8-43B466FF2B7C}" type="sibTrans" cxnId="{C2F05004-0F96-4BF8-A2BC-20CE329892B1}">
      <dgm:prSet/>
      <dgm:spPr/>
      <dgm:t>
        <a:bodyPr/>
        <a:lstStyle/>
        <a:p>
          <a:endParaRPr lang="ru-RU"/>
        </a:p>
      </dgm:t>
    </dgm:pt>
    <dgm:pt modelId="{11FC0439-81B6-46C0-889D-34F4A8174AD9}">
      <dgm:prSet/>
      <dgm:spPr/>
      <dgm:t>
        <a:bodyPr/>
        <a:lstStyle/>
        <a:p>
          <a:pPr rtl="0"/>
          <a:r>
            <a:rPr lang="ru-RU" smtClean="0"/>
            <a:t>Казахстан – подписан Закон о ратификации Протокола о присоединении к ВТО: обязательства по инициации переговоров и предоставлению первого предложения (Приложение </a:t>
          </a:r>
          <a:r>
            <a:rPr lang="en-US" smtClean="0"/>
            <a:t>I</a:t>
          </a:r>
          <a:r>
            <a:rPr lang="ru-RU" smtClean="0"/>
            <a:t>) в течение 4 лет.</a:t>
          </a:r>
          <a:endParaRPr lang="ru-RU"/>
        </a:p>
      </dgm:t>
    </dgm:pt>
    <dgm:pt modelId="{DFE63017-8377-442D-B666-567DE239B17F}" type="parTrans" cxnId="{E3F07884-9D4B-48B9-BDBB-0DBD6C31F770}">
      <dgm:prSet/>
      <dgm:spPr/>
      <dgm:t>
        <a:bodyPr/>
        <a:lstStyle/>
        <a:p>
          <a:endParaRPr lang="ru-RU"/>
        </a:p>
      </dgm:t>
    </dgm:pt>
    <dgm:pt modelId="{425B156B-5C9A-4DF0-9892-78C9D5FF4F45}" type="sibTrans" cxnId="{E3F07884-9D4B-48B9-BDBB-0DBD6C31F770}">
      <dgm:prSet/>
      <dgm:spPr/>
      <dgm:t>
        <a:bodyPr/>
        <a:lstStyle/>
        <a:p>
          <a:endParaRPr lang="ru-RU"/>
        </a:p>
      </dgm:t>
    </dgm:pt>
    <dgm:pt modelId="{09D027D6-524B-4415-9F9D-5B3CE476762B}">
      <dgm:prSet/>
      <dgm:spPr/>
      <dgm:t>
        <a:bodyPr/>
        <a:lstStyle/>
        <a:p>
          <a:pPr rtl="0"/>
          <a:r>
            <a:rPr lang="ru-RU" smtClean="0"/>
            <a:t>Армения – участвует в СГЗ ВТО</a:t>
          </a:r>
          <a:endParaRPr lang="ru-RU"/>
        </a:p>
      </dgm:t>
    </dgm:pt>
    <dgm:pt modelId="{3CB4E67B-F659-4B2E-8B73-6818934459CF}" type="parTrans" cxnId="{1A09DBF8-60F0-4341-8239-3427AC382DC8}">
      <dgm:prSet/>
      <dgm:spPr/>
      <dgm:t>
        <a:bodyPr/>
        <a:lstStyle/>
        <a:p>
          <a:endParaRPr lang="ru-RU"/>
        </a:p>
      </dgm:t>
    </dgm:pt>
    <dgm:pt modelId="{1E8EBF82-6F11-436A-B06A-6CDFA6E80243}" type="sibTrans" cxnId="{1A09DBF8-60F0-4341-8239-3427AC382DC8}">
      <dgm:prSet/>
      <dgm:spPr/>
      <dgm:t>
        <a:bodyPr/>
        <a:lstStyle/>
        <a:p>
          <a:endParaRPr lang="ru-RU"/>
        </a:p>
      </dgm:t>
    </dgm:pt>
    <dgm:pt modelId="{38404258-3D4F-436A-9715-05440A135B27}">
      <dgm:prSet/>
      <dgm:spPr/>
      <dgm:t>
        <a:bodyPr/>
        <a:lstStyle/>
        <a:p>
          <a:pPr rtl="0"/>
          <a:r>
            <a:rPr lang="ru-RU" b="1" smtClean="0"/>
            <a:t>Протекционистские меры:</a:t>
          </a:r>
          <a:endParaRPr lang="ru-RU"/>
        </a:p>
      </dgm:t>
    </dgm:pt>
    <dgm:pt modelId="{2D03E0DB-6D0F-469D-A116-BCE7090CE8DB}" type="parTrans" cxnId="{9B4FE290-3F92-43C6-85AD-3F9B8DD6C537}">
      <dgm:prSet/>
      <dgm:spPr/>
      <dgm:t>
        <a:bodyPr/>
        <a:lstStyle/>
        <a:p>
          <a:endParaRPr lang="ru-RU"/>
        </a:p>
      </dgm:t>
    </dgm:pt>
    <dgm:pt modelId="{8F38C6AB-6EAE-45CF-B6D0-94482AF92074}" type="sibTrans" cxnId="{9B4FE290-3F92-43C6-85AD-3F9B8DD6C537}">
      <dgm:prSet/>
      <dgm:spPr/>
      <dgm:t>
        <a:bodyPr/>
        <a:lstStyle/>
        <a:p>
          <a:endParaRPr lang="ru-RU"/>
        </a:p>
      </dgm:t>
    </dgm:pt>
    <dgm:pt modelId="{493ADDEF-FC04-4038-977E-D9C27F11BEC0}">
      <dgm:prSet/>
      <dgm:spPr/>
      <dgm:t>
        <a:bodyPr/>
        <a:lstStyle/>
        <a:p>
          <a:pPr rtl="0"/>
          <a:r>
            <a:rPr lang="ru-RU" smtClean="0"/>
            <a:t>Секторальные запреты, требования о содержании местных компонентов, ценовые преференции, резервирование части госзаказа для МСП и др.</a:t>
          </a:r>
          <a:endParaRPr lang="ru-RU"/>
        </a:p>
      </dgm:t>
    </dgm:pt>
    <dgm:pt modelId="{87CD6679-0333-4849-9E5B-A3AEB39E0D94}" type="parTrans" cxnId="{F3F123FC-311C-48CE-9E71-18B6D12CA8C4}">
      <dgm:prSet/>
      <dgm:spPr/>
      <dgm:t>
        <a:bodyPr/>
        <a:lstStyle/>
        <a:p>
          <a:endParaRPr lang="ru-RU"/>
        </a:p>
      </dgm:t>
    </dgm:pt>
    <dgm:pt modelId="{79267558-15A5-436B-9C26-B03A7B01AF65}" type="sibTrans" cxnId="{F3F123FC-311C-48CE-9E71-18B6D12CA8C4}">
      <dgm:prSet/>
      <dgm:spPr/>
      <dgm:t>
        <a:bodyPr/>
        <a:lstStyle/>
        <a:p>
          <a:endParaRPr lang="ru-RU"/>
        </a:p>
      </dgm:t>
    </dgm:pt>
    <dgm:pt modelId="{512C42AD-F28B-4D54-862E-3389954A2CFF}" type="pres">
      <dgm:prSet presAssocID="{C71E9365-9C20-4F2F-A8F9-8D9AF777D79E}" presName="linear" presStyleCnt="0">
        <dgm:presLayoutVars>
          <dgm:animLvl val="lvl"/>
          <dgm:resizeHandles val="exact"/>
        </dgm:presLayoutVars>
      </dgm:prSet>
      <dgm:spPr/>
    </dgm:pt>
    <dgm:pt modelId="{62F563E8-315B-4387-A3C4-200C0A9A2D0F}" type="pres">
      <dgm:prSet presAssocID="{4CFABB09-7BFA-4022-9E69-61765CFAFD12}" presName="parentText" presStyleLbl="node1" presStyleIdx="0" presStyleCnt="4" custScaleY="103676">
        <dgm:presLayoutVars>
          <dgm:chMax val="0"/>
          <dgm:bulletEnabled val="1"/>
        </dgm:presLayoutVars>
      </dgm:prSet>
      <dgm:spPr/>
    </dgm:pt>
    <dgm:pt modelId="{906C13E3-7AD0-4BE6-A118-A1A68C5BD0A5}" type="pres">
      <dgm:prSet presAssocID="{4CFABB09-7BFA-4022-9E69-61765CFAFD12}" presName="childText" presStyleLbl="revTx" presStyleIdx="0" presStyleCnt="4">
        <dgm:presLayoutVars>
          <dgm:bulletEnabled val="1"/>
        </dgm:presLayoutVars>
      </dgm:prSet>
      <dgm:spPr/>
    </dgm:pt>
    <dgm:pt modelId="{4A84526D-DE9A-4317-AD8C-FB78D7C7C023}" type="pres">
      <dgm:prSet presAssocID="{78D30B50-7BAF-4691-94AF-CCD3B82EB4F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2D64EA94-70A9-4934-89F7-6FE3D08CDD2E}" type="pres">
      <dgm:prSet presAssocID="{78D30B50-7BAF-4691-94AF-CCD3B82EB4F6}" presName="childText" presStyleLbl="revTx" presStyleIdx="1" presStyleCnt="4">
        <dgm:presLayoutVars>
          <dgm:bulletEnabled val="1"/>
        </dgm:presLayoutVars>
      </dgm:prSet>
      <dgm:spPr/>
    </dgm:pt>
    <dgm:pt modelId="{EF249B3B-B75E-4E5A-9F0C-D5D5E08B13B9}" type="pres">
      <dgm:prSet presAssocID="{3CF0AB40-C54A-4082-81BB-6CC1A2506C5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6F4DDB1E-4AEE-4963-9DC0-7D792D8CA3EC}" type="pres">
      <dgm:prSet presAssocID="{3CF0AB40-C54A-4082-81BB-6CC1A2506C53}" presName="childText" presStyleLbl="revTx" presStyleIdx="2" presStyleCnt="4">
        <dgm:presLayoutVars>
          <dgm:bulletEnabled val="1"/>
        </dgm:presLayoutVars>
      </dgm:prSet>
      <dgm:spPr/>
    </dgm:pt>
    <dgm:pt modelId="{3B820582-8329-4829-A7AB-D1105578692D}" type="pres">
      <dgm:prSet presAssocID="{38404258-3D4F-436A-9715-05440A135B27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918020F2-8E2A-41E8-819A-7418EA9C8BAF}" type="pres">
      <dgm:prSet presAssocID="{38404258-3D4F-436A-9715-05440A135B27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E3F07884-9D4B-48B9-BDBB-0DBD6C31F770}" srcId="{3CF0AB40-C54A-4082-81BB-6CC1A2506C53}" destId="{11FC0439-81B6-46C0-889D-34F4A8174AD9}" srcOrd="3" destOrd="0" parTransId="{DFE63017-8377-442D-B666-567DE239B17F}" sibTransId="{425B156B-5C9A-4DF0-9892-78C9D5FF4F45}"/>
    <dgm:cxn modelId="{8BB5AF27-7EB2-4684-801A-2A6EFB3277AF}" srcId="{3CF0AB40-C54A-4082-81BB-6CC1A2506C53}" destId="{4C0465B4-3715-4A5A-A3B8-CF89B7423DA2}" srcOrd="1" destOrd="0" parTransId="{A69A4DC3-E200-4A5A-8104-00781350116C}" sibTransId="{02F954F5-CF94-45F2-8748-A50247B05085}"/>
    <dgm:cxn modelId="{CB432EDE-E7D3-40B0-AFDE-F759164876A3}" type="presOf" srcId="{4C0465B4-3715-4A5A-A3B8-CF89B7423DA2}" destId="{6F4DDB1E-4AEE-4963-9DC0-7D792D8CA3EC}" srcOrd="0" destOrd="1" presId="urn:microsoft.com/office/officeart/2005/8/layout/vList2"/>
    <dgm:cxn modelId="{726B4C09-4549-4940-963B-3C5138F684DC}" type="presOf" srcId="{19E122ED-CF25-47D4-A5DA-107248341498}" destId="{6F4DDB1E-4AEE-4963-9DC0-7D792D8CA3EC}" srcOrd="0" destOrd="2" presId="urn:microsoft.com/office/officeart/2005/8/layout/vList2"/>
    <dgm:cxn modelId="{DBBB87EE-EFF3-449A-A2B1-66E9C7351D29}" type="presOf" srcId="{ABA07FD4-4CBF-44D8-9D26-61C457556BC4}" destId="{906C13E3-7AD0-4BE6-A118-A1A68C5BD0A5}" srcOrd="0" destOrd="2" presId="urn:microsoft.com/office/officeart/2005/8/layout/vList2"/>
    <dgm:cxn modelId="{9219A2E2-179B-471F-B908-9B5D2FAF804F}" type="presOf" srcId="{4CFABB09-7BFA-4022-9E69-61765CFAFD12}" destId="{62F563E8-315B-4387-A3C4-200C0A9A2D0F}" srcOrd="0" destOrd="0" presId="urn:microsoft.com/office/officeart/2005/8/layout/vList2"/>
    <dgm:cxn modelId="{1F9F3C89-6154-42C9-BBF7-F9B3D08F47C7}" type="presOf" srcId="{09D027D6-524B-4415-9F9D-5B3CE476762B}" destId="{6F4DDB1E-4AEE-4963-9DC0-7D792D8CA3EC}" srcOrd="0" destOrd="4" presId="urn:microsoft.com/office/officeart/2005/8/layout/vList2"/>
    <dgm:cxn modelId="{FADDE52F-7AB4-4357-A726-8F5A8C1E3B6A}" type="presOf" srcId="{7FE574C1-694B-458B-89BD-E2DE08142D04}" destId="{2D64EA94-70A9-4934-89F7-6FE3D08CDD2E}" srcOrd="0" destOrd="0" presId="urn:microsoft.com/office/officeart/2005/8/layout/vList2"/>
    <dgm:cxn modelId="{DCB9B5B8-4B11-447E-846E-4200D4D5C6CB}" type="presOf" srcId="{11FC0439-81B6-46C0-889D-34F4A8174AD9}" destId="{6F4DDB1E-4AEE-4963-9DC0-7D792D8CA3EC}" srcOrd="0" destOrd="3" presId="urn:microsoft.com/office/officeart/2005/8/layout/vList2"/>
    <dgm:cxn modelId="{B918FD79-BE34-430F-B640-5C0F6ECAA501}" srcId="{78D30B50-7BAF-4691-94AF-CCD3B82EB4F6}" destId="{764E2E74-614E-4F2D-8979-88146AABD84F}" srcOrd="1" destOrd="0" parTransId="{CCFBFF05-A4C6-4FAE-920F-8DA18E5F0E69}" sibTransId="{D9DF21B1-7F46-4E1A-A5D2-708007476B56}"/>
    <dgm:cxn modelId="{2B514294-471A-4A0F-8C00-C355680B468C}" type="presOf" srcId="{07D9F3CA-CE15-45E2-BD1B-8F4FF77BA8C7}" destId="{906C13E3-7AD0-4BE6-A118-A1A68C5BD0A5}" srcOrd="0" destOrd="3" presId="urn:microsoft.com/office/officeart/2005/8/layout/vList2"/>
    <dgm:cxn modelId="{FB24EEA2-50EC-409B-8C6D-22D42F1BC744}" type="presOf" srcId="{764E2E74-614E-4F2D-8979-88146AABD84F}" destId="{2D64EA94-70A9-4934-89F7-6FE3D08CDD2E}" srcOrd="0" destOrd="1" presId="urn:microsoft.com/office/officeart/2005/8/layout/vList2"/>
    <dgm:cxn modelId="{1A09DBF8-60F0-4341-8239-3427AC382DC8}" srcId="{3CF0AB40-C54A-4082-81BB-6CC1A2506C53}" destId="{09D027D6-524B-4415-9F9D-5B3CE476762B}" srcOrd="4" destOrd="0" parTransId="{3CB4E67B-F659-4B2E-8B73-6818934459CF}" sibTransId="{1E8EBF82-6F11-436A-B06A-6CDFA6E80243}"/>
    <dgm:cxn modelId="{62BC63DE-2FE6-4D60-9996-4ADB35CFB950}" srcId="{4CFABB09-7BFA-4022-9E69-61765CFAFD12}" destId="{07D9F3CA-CE15-45E2-BD1B-8F4FF77BA8C7}" srcOrd="3" destOrd="0" parTransId="{A4AB8FBD-2575-44EA-8120-2B50AFB2B952}" sibTransId="{491EC0AB-10C6-44F9-A5EB-15CF34493CD4}"/>
    <dgm:cxn modelId="{C705D0DC-DBFF-4C4A-871B-A5A42FDDCC6D}" srcId="{4CFABB09-7BFA-4022-9E69-61765CFAFD12}" destId="{302B22D9-AD75-42ED-BB34-9519EEE2DCF1}" srcOrd="1" destOrd="0" parTransId="{947C1541-0389-41F2-9D16-AB24DD4BA276}" sibTransId="{191ED9A7-BC84-44AB-A582-85763AFD1A32}"/>
    <dgm:cxn modelId="{7AD49FEE-2C19-40FD-B52F-79F25AC3C58F}" type="presOf" srcId="{302B22D9-AD75-42ED-BB34-9519EEE2DCF1}" destId="{906C13E3-7AD0-4BE6-A118-A1A68C5BD0A5}" srcOrd="0" destOrd="1" presId="urn:microsoft.com/office/officeart/2005/8/layout/vList2"/>
    <dgm:cxn modelId="{3B0246E4-5D58-4A94-ADFE-02E16CE63E0A}" type="presOf" srcId="{38404258-3D4F-436A-9715-05440A135B27}" destId="{3B820582-8329-4829-A7AB-D1105578692D}" srcOrd="0" destOrd="0" presId="urn:microsoft.com/office/officeart/2005/8/layout/vList2"/>
    <dgm:cxn modelId="{CDE4BA0D-AC7F-460C-A119-4533FF1E716B}" type="presOf" srcId="{C71E9365-9C20-4F2F-A8F9-8D9AF777D79E}" destId="{512C42AD-F28B-4D54-862E-3389954A2CFF}" srcOrd="0" destOrd="0" presId="urn:microsoft.com/office/officeart/2005/8/layout/vList2"/>
    <dgm:cxn modelId="{AA7A42FF-CB50-4527-83D9-A7AFC74FC1D1}" type="presOf" srcId="{970076B0-7337-424C-A36E-D8CEF604E336}" destId="{2D64EA94-70A9-4934-89F7-6FE3D08CDD2E}" srcOrd="0" destOrd="2" presId="urn:microsoft.com/office/officeart/2005/8/layout/vList2"/>
    <dgm:cxn modelId="{D81C5659-57CE-4928-A2E7-246F96EB8483}" srcId="{3CF0AB40-C54A-4082-81BB-6CC1A2506C53}" destId="{9F94AD7F-2152-41DA-9AFB-3356D0F5D348}" srcOrd="0" destOrd="0" parTransId="{F8B0EE88-3A20-45A2-8D9D-2341836F46A1}" sibTransId="{520B5E5C-01F5-4E40-BA8C-5514541145F4}"/>
    <dgm:cxn modelId="{63D8E00A-A49B-4056-BD8B-0281EAB08A2C}" srcId="{C71E9365-9C20-4F2F-A8F9-8D9AF777D79E}" destId="{3CF0AB40-C54A-4082-81BB-6CC1A2506C53}" srcOrd="2" destOrd="0" parTransId="{C350CB2F-C631-48B7-B5A1-8B7E6B6267CC}" sibTransId="{55D50CFF-7C17-4273-9499-0F17704CD83D}"/>
    <dgm:cxn modelId="{ABCF53EA-4068-431D-B60B-6B961A54D676}" srcId="{78D30B50-7BAF-4691-94AF-CCD3B82EB4F6}" destId="{970076B0-7337-424C-A36E-D8CEF604E336}" srcOrd="2" destOrd="0" parTransId="{DB0F82F1-E2E8-4845-94D0-2E9182477215}" sibTransId="{F669DA3E-91A1-45C5-8149-31A233B33655}"/>
    <dgm:cxn modelId="{6C8868B3-DB53-446F-8013-5F312F50745B}" type="presOf" srcId="{493ADDEF-FC04-4038-977E-D9C27F11BEC0}" destId="{918020F2-8E2A-41E8-819A-7418EA9C8BAF}" srcOrd="0" destOrd="0" presId="urn:microsoft.com/office/officeart/2005/8/layout/vList2"/>
    <dgm:cxn modelId="{C2F05004-0F96-4BF8-A2BC-20CE329892B1}" srcId="{3CF0AB40-C54A-4082-81BB-6CC1A2506C53}" destId="{19E122ED-CF25-47D4-A5DA-107248341498}" srcOrd="2" destOrd="0" parTransId="{43EFABFB-D537-41C5-A701-77F5302C9399}" sibTransId="{B034733D-3EB6-436D-94B8-43B466FF2B7C}"/>
    <dgm:cxn modelId="{5C80DE81-7FC8-4AF2-9BD1-405C7A454C9F}" srcId="{4CFABB09-7BFA-4022-9E69-61765CFAFD12}" destId="{ABA07FD4-4CBF-44D8-9D26-61C457556BC4}" srcOrd="2" destOrd="0" parTransId="{F2256A3A-EFA3-4F0D-8CF5-25E97086F2BE}" sibTransId="{B8159D7D-2F5F-4E27-8443-353F2C6217EC}"/>
    <dgm:cxn modelId="{13EE1481-36EB-4C14-8CC3-33328AB56D52}" type="presOf" srcId="{D2FB9D81-EACE-46A3-8990-3098321A3200}" destId="{906C13E3-7AD0-4BE6-A118-A1A68C5BD0A5}" srcOrd="0" destOrd="4" presId="urn:microsoft.com/office/officeart/2005/8/layout/vList2"/>
    <dgm:cxn modelId="{9B4FE290-3F92-43C6-85AD-3F9B8DD6C537}" srcId="{C71E9365-9C20-4F2F-A8F9-8D9AF777D79E}" destId="{38404258-3D4F-436A-9715-05440A135B27}" srcOrd="3" destOrd="0" parTransId="{2D03E0DB-6D0F-469D-A116-BCE7090CE8DB}" sibTransId="{8F38C6AB-6EAE-45CF-B6D0-94482AF92074}"/>
    <dgm:cxn modelId="{73B3CAC9-125E-461F-8B83-03E8DB4CA7BD}" srcId="{78D30B50-7BAF-4691-94AF-CCD3B82EB4F6}" destId="{7FE574C1-694B-458B-89BD-E2DE08142D04}" srcOrd="0" destOrd="0" parTransId="{2C5674E0-8948-46D9-9BD8-00B5CADBEAB3}" sibTransId="{91482543-3429-4FC7-98CD-33EEC947435E}"/>
    <dgm:cxn modelId="{85348C4F-A336-47ED-9598-5E2A6D1383B3}" srcId="{4CFABB09-7BFA-4022-9E69-61765CFAFD12}" destId="{D2FB9D81-EACE-46A3-8990-3098321A3200}" srcOrd="4" destOrd="0" parTransId="{DC30997E-7109-4D78-940C-A6B3F4743867}" sibTransId="{88380A07-18F7-45B8-8F37-52600DA10CC3}"/>
    <dgm:cxn modelId="{A6F2D6E5-AAF3-4F99-9EB3-85EE6CAC4730}" type="presOf" srcId="{9F94AD7F-2152-41DA-9AFB-3356D0F5D348}" destId="{6F4DDB1E-4AEE-4963-9DC0-7D792D8CA3EC}" srcOrd="0" destOrd="0" presId="urn:microsoft.com/office/officeart/2005/8/layout/vList2"/>
    <dgm:cxn modelId="{D09EC163-DDEB-495C-A5C0-C545010DB403}" type="presOf" srcId="{78D30B50-7BAF-4691-94AF-CCD3B82EB4F6}" destId="{4A84526D-DE9A-4317-AD8C-FB78D7C7C023}" srcOrd="0" destOrd="0" presId="urn:microsoft.com/office/officeart/2005/8/layout/vList2"/>
    <dgm:cxn modelId="{F3F123FC-311C-48CE-9E71-18B6D12CA8C4}" srcId="{38404258-3D4F-436A-9715-05440A135B27}" destId="{493ADDEF-FC04-4038-977E-D9C27F11BEC0}" srcOrd="0" destOrd="0" parTransId="{87CD6679-0333-4849-9E5B-A3AEB39E0D94}" sibTransId="{79267558-15A5-436B-9C26-B03A7B01AF65}"/>
    <dgm:cxn modelId="{DEF68330-817F-42AE-B03D-E3BE0B942210}" srcId="{C71E9365-9C20-4F2F-A8F9-8D9AF777D79E}" destId="{4CFABB09-7BFA-4022-9E69-61765CFAFD12}" srcOrd="0" destOrd="0" parTransId="{A5CB8EE0-A472-4A02-B575-EA7DDC4439A2}" sibTransId="{E06F4734-A2BE-4709-8D10-63371D942C68}"/>
    <dgm:cxn modelId="{2D7FC334-0883-41F7-9344-9DDAFC1F8AD4}" type="presOf" srcId="{37230448-4323-4B13-AB03-AD5310A49915}" destId="{906C13E3-7AD0-4BE6-A118-A1A68C5BD0A5}" srcOrd="0" destOrd="0" presId="urn:microsoft.com/office/officeart/2005/8/layout/vList2"/>
    <dgm:cxn modelId="{C1EDA4D4-AEC5-4D44-8A6A-093860C1C7EA}" srcId="{4CFABB09-7BFA-4022-9E69-61765CFAFD12}" destId="{37230448-4323-4B13-AB03-AD5310A49915}" srcOrd="0" destOrd="0" parTransId="{68C3D2A0-F0F4-4CB6-980C-2CAE0A36042C}" sibTransId="{0358F85C-516F-40C2-AC35-E129017FB81A}"/>
    <dgm:cxn modelId="{23ADC827-A079-44D2-A272-0D960A0EC529}" srcId="{C71E9365-9C20-4F2F-A8F9-8D9AF777D79E}" destId="{78D30B50-7BAF-4691-94AF-CCD3B82EB4F6}" srcOrd="1" destOrd="0" parTransId="{C35EED08-C361-428E-A46C-BE0FAE24232E}" sibTransId="{C34E3627-54AE-49FE-88AF-B047C28CD68E}"/>
    <dgm:cxn modelId="{748ADEC7-5C38-4068-B473-BBB5A2C679A8}" type="presOf" srcId="{3CF0AB40-C54A-4082-81BB-6CC1A2506C53}" destId="{EF249B3B-B75E-4E5A-9F0C-D5D5E08B13B9}" srcOrd="0" destOrd="0" presId="urn:microsoft.com/office/officeart/2005/8/layout/vList2"/>
    <dgm:cxn modelId="{8586F7B9-4932-4393-816F-5FB53821103F}" type="presParOf" srcId="{512C42AD-F28B-4D54-862E-3389954A2CFF}" destId="{62F563E8-315B-4387-A3C4-200C0A9A2D0F}" srcOrd="0" destOrd="0" presId="urn:microsoft.com/office/officeart/2005/8/layout/vList2"/>
    <dgm:cxn modelId="{5784C216-9955-4D35-8910-26109705FCD3}" type="presParOf" srcId="{512C42AD-F28B-4D54-862E-3389954A2CFF}" destId="{906C13E3-7AD0-4BE6-A118-A1A68C5BD0A5}" srcOrd="1" destOrd="0" presId="urn:microsoft.com/office/officeart/2005/8/layout/vList2"/>
    <dgm:cxn modelId="{35BE9A2A-2D90-4287-8ED5-86545EB45EE1}" type="presParOf" srcId="{512C42AD-F28B-4D54-862E-3389954A2CFF}" destId="{4A84526D-DE9A-4317-AD8C-FB78D7C7C023}" srcOrd="2" destOrd="0" presId="urn:microsoft.com/office/officeart/2005/8/layout/vList2"/>
    <dgm:cxn modelId="{D5C6E667-85AB-4B21-BEB8-21C574421601}" type="presParOf" srcId="{512C42AD-F28B-4D54-862E-3389954A2CFF}" destId="{2D64EA94-70A9-4934-89F7-6FE3D08CDD2E}" srcOrd="3" destOrd="0" presId="urn:microsoft.com/office/officeart/2005/8/layout/vList2"/>
    <dgm:cxn modelId="{90BAC0F5-A9F1-4FE3-BAD1-498440B6405D}" type="presParOf" srcId="{512C42AD-F28B-4D54-862E-3389954A2CFF}" destId="{EF249B3B-B75E-4E5A-9F0C-D5D5E08B13B9}" srcOrd="4" destOrd="0" presId="urn:microsoft.com/office/officeart/2005/8/layout/vList2"/>
    <dgm:cxn modelId="{68D1D0D9-E069-4233-AF1A-DFD2AD83EBAF}" type="presParOf" srcId="{512C42AD-F28B-4D54-862E-3389954A2CFF}" destId="{6F4DDB1E-4AEE-4963-9DC0-7D792D8CA3EC}" srcOrd="5" destOrd="0" presId="urn:microsoft.com/office/officeart/2005/8/layout/vList2"/>
    <dgm:cxn modelId="{1808CE18-C4E8-44BF-A147-F9C63CB0F88C}" type="presParOf" srcId="{512C42AD-F28B-4D54-862E-3389954A2CFF}" destId="{3B820582-8329-4829-A7AB-D1105578692D}" srcOrd="6" destOrd="0" presId="urn:microsoft.com/office/officeart/2005/8/layout/vList2"/>
    <dgm:cxn modelId="{84EC8791-15A1-4571-B2FB-3D82DB1EA979}" type="presParOf" srcId="{512C42AD-F28B-4D54-862E-3389954A2CFF}" destId="{918020F2-8E2A-41E8-819A-7418EA9C8BAF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103E234-8DDA-4496-9B4D-A610E3B7DDE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3CFFDFD0-1BEE-4095-B988-184CDAC84198}">
      <dgm:prSet/>
      <dgm:spPr/>
      <dgm:t>
        <a:bodyPr/>
        <a:lstStyle/>
        <a:p>
          <a:pPr rtl="0"/>
          <a:r>
            <a:rPr lang="ru-RU" dirty="0" smtClean="0"/>
            <a:t>В переговорах по пересмотру Соглашения 1994 г. некоторые вопросы не были решены и были оставлены для дальнейшей работы. Сформирован следующий </a:t>
          </a:r>
          <a:r>
            <a:rPr lang="ru-RU" u="sng" dirty="0" smtClean="0"/>
            <a:t>пакет специальных рабочих программ</a:t>
          </a:r>
          <a:r>
            <a:rPr lang="ru-RU" dirty="0" smtClean="0"/>
            <a:t>:</a:t>
          </a:r>
          <a:endParaRPr lang="ru-RU" dirty="0"/>
        </a:p>
      </dgm:t>
    </dgm:pt>
    <dgm:pt modelId="{CBA84599-103B-4672-9908-BFEDF911F52A}" type="parTrans" cxnId="{15339F72-9A40-46FA-9B10-B818604DD257}">
      <dgm:prSet/>
      <dgm:spPr/>
      <dgm:t>
        <a:bodyPr/>
        <a:lstStyle/>
        <a:p>
          <a:endParaRPr lang="ru-RU"/>
        </a:p>
      </dgm:t>
    </dgm:pt>
    <dgm:pt modelId="{92183232-33B9-4862-8895-BCE0B46A4C78}" type="sibTrans" cxnId="{15339F72-9A40-46FA-9B10-B818604DD257}">
      <dgm:prSet/>
      <dgm:spPr/>
      <dgm:t>
        <a:bodyPr/>
        <a:lstStyle/>
        <a:p>
          <a:endParaRPr lang="ru-RU"/>
        </a:p>
      </dgm:t>
    </dgm:pt>
    <dgm:pt modelId="{85D00912-CFA6-47D6-B0A6-A0B40BC3312A}">
      <dgm:prSet/>
      <dgm:spPr/>
      <dgm:t>
        <a:bodyPr/>
        <a:lstStyle/>
        <a:p>
          <a:pPr rtl="0"/>
          <a:r>
            <a:rPr lang="ru-RU" smtClean="0"/>
            <a:t>По расширению </a:t>
          </a:r>
          <a:r>
            <a:rPr lang="ru-RU" b="1" smtClean="0"/>
            <a:t>участия малых и средних предприятий </a:t>
          </a:r>
          <a:r>
            <a:rPr lang="ru-RU" smtClean="0"/>
            <a:t>в госзакупках (устранение дискриминационных практик и выявление наилучших практик в сфере поддержки МСП).</a:t>
          </a:r>
          <a:endParaRPr lang="ru-RU"/>
        </a:p>
      </dgm:t>
    </dgm:pt>
    <dgm:pt modelId="{42CC56C7-1315-40C1-A560-2FF4355E667F}" type="parTrans" cxnId="{25EFBF26-3D03-42EA-81B7-A184C97BD992}">
      <dgm:prSet/>
      <dgm:spPr/>
      <dgm:t>
        <a:bodyPr/>
        <a:lstStyle/>
        <a:p>
          <a:endParaRPr lang="ru-RU"/>
        </a:p>
      </dgm:t>
    </dgm:pt>
    <dgm:pt modelId="{41DAB0BB-4AC5-4EB6-8C99-F10653072DB6}" type="sibTrans" cxnId="{25EFBF26-3D03-42EA-81B7-A184C97BD992}">
      <dgm:prSet/>
      <dgm:spPr/>
      <dgm:t>
        <a:bodyPr/>
        <a:lstStyle/>
        <a:p>
          <a:endParaRPr lang="ru-RU"/>
        </a:p>
      </dgm:t>
    </dgm:pt>
    <dgm:pt modelId="{DF5FC3D2-A5BD-4417-877B-1ABFB5F2D169}">
      <dgm:prSet/>
      <dgm:spPr/>
      <dgm:t>
        <a:bodyPr/>
        <a:lstStyle/>
        <a:p>
          <a:pPr rtl="0"/>
          <a:r>
            <a:rPr lang="ru-RU" smtClean="0"/>
            <a:t>По сбору </a:t>
          </a:r>
          <a:r>
            <a:rPr lang="ru-RU" b="1" smtClean="0"/>
            <a:t>статистических данных</a:t>
          </a:r>
          <a:r>
            <a:rPr lang="ru-RU" smtClean="0"/>
            <a:t> и отчетности по ним. </a:t>
          </a:r>
          <a:endParaRPr lang="ru-RU"/>
        </a:p>
      </dgm:t>
    </dgm:pt>
    <dgm:pt modelId="{B7C18AF0-5525-4402-AACA-DCBDD31CC083}" type="parTrans" cxnId="{E03AE30F-AA1A-4C64-96E0-7C9B2A997907}">
      <dgm:prSet/>
      <dgm:spPr/>
      <dgm:t>
        <a:bodyPr/>
        <a:lstStyle/>
        <a:p>
          <a:endParaRPr lang="ru-RU"/>
        </a:p>
      </dgm:t>
    </dgm:pt>
    <dgm:pt modelId="{7EE1FCB5-1DEF-4DFA-BE6B-033EDB3F1D43}" type="sibTrans" cxnId="{E03AE30F-AA1A-4C64-96E0-7C9B2A997907}">
      <dgm:prSet/>
      <dgm:spPr/>
      <dgm:t>
        <a:bodyPr/>
        <a:lstStyle/>
        <a:p>
          <a:endParaRPr lang="ru-RU"/>
        </a:p>
      </dgm:t>
    </dgm:pt>
    <dgm:pt modelId="{A30B8E17-2E1D-409A-8D7E-FE552A9B4170}">
      <dgm:prSet/>
      <dgm:spPr/>
      <dgm:t>
        <a:bodyPr/>
        <a:lstStyle/>
        <a:p>
          <a:pPr rtl="0"/>
          <a:r>
            <a:rPr lang="ru-RU" smtClean="0"/>
            <a:t>По </a:t>
          </a:r>
          <a:r>
            <a:rPr lang="ru-RU" b="1" smtClean="0"/>
            <a:t>сокращению списков исключений из сферы действия соглашения </a:t>
          </a:r>
          <a:r>
            <a:rPr lang="ru-RU" smtClean="0"/>
            <a:t>(как в секторальном, так и в страновом контекстах). </a:t>
          </a:r>
          <a:endParaRPr lang="ru-RU"/>
        </a:p>
      </dgm:t>
    </dgm:pt>
    <dgm:pt modelId="{D2039735-FC6D-4BB7-8AD5-5CD2950B57D6}" type="parTrans" cxnId="{EEBFB6E0-0D98-4D9B-9A5B-85314ACC2EED}">
      <dgm:prSet/>
      <dgm:spPr/>
      <dgm:t>
        <a:bodyPr/>
        <a:lstStyle/>
        <a:p>
          <a:endParaRPr lang="ru-RU"/>
        </a:p>
      </dgm:t>
    </dgm:pt>
    <dgm:pt modelId="{A4A6C97C-34D3-4737-8B48-BA85B90CDDE4}" type="sibTrans" cxnId="{EEBFB6E0-0D98-4D9B-9A5B-85314ACC2EED}">
      <dgm:prSet/>
      <dgm:spPr/>
      <dgm:t>
        <a:bodyPr/>
        <a:lstStyle/>
        <a:p>
          <a:endParaRPr lang="ru-RU"/>
        </a:p>
      </dgm:t>
    </dgm:pt>
    <dgm:pt modelId="{2A63213F-2EDF-4A31-94B8-AF5057A4E02C}">
      <dgm:prSet/>
      <dgm:spPr/>
      <dgm:t>
        <a:bodyPr/>
        <a:lstStyle/>
        <a:p>
          <a:pPr rtl="0"/>
          <a:r>
            <a:rPr lang="ru-RU" dirty="0" smtClean="0"/>
            <a:t>По повышению уровня </a:t>
          </a:r>
          <a:r>
            <a:rPr lang="ru-RU" b="1" dirty="0" smtClean="0"/>
            <a:t>социальной ответственности </a:t>
          </a:r>
          <a:r>
            <a:rPr lang="ru-RU" dirty="0" smtClean="0"/>
            <a:t>в сфере госзаказа (стремление к балансу между необходимостью проведения «горизонтальных политик» и минимизацией негативного влияния на торговлю и конкуренцию). </a:t>
          </a:r>
          <a:endParaRPr lang="ru-RU" dirty="0"/>
        </a:p>
      </dgm:t>
    </dgm:pt>
    <dgm:pt modelId="{412D4988-CE24-4BCA-B50D-A3DBBC577FB6}" type="parTrans" cxnId="{3CFAB65A-A11A-47CB-9E0C-7356E03D448C}">
      <dgm:prSet/>
      <dgm:spPr/>
      <dgm:t>
        <a:bodyPr/>
        <a:lstStyle/>
        <a:p>
          <a:endParaRPr lang="ru-RU"/>
        </a:p>
      </dgm:t>
    </dgm:pt>
    <dgm:pt modelId="{80ED3132-B653-4F57-A8F4-E206DFA38245}" type="sibTrans" cxnId="{3CFAB65A-A11A-47CB-9E0C-7356E03D448C}">
      <dgm:prSet/>
      <dgm:spPr/>
      <dgm:t>
        <a:bodyPr/>
        <a:lstStyle/>
        <a:p>
          <a:endParaRPr lang="ru-RU"/>
        </a:p>
      </dgm:t>
    </dgm:pt>
    <dgm:pt modelId="{DEAF3BC5-6986-4755-93A3-5805C69B85B4}">
      <dgm:prSet/>
      <dgm:spPr/>
      <dgm:t>
        <a:bodyPr/>
        <a:lstStyle/>
        <a:p>
          <a:pPr rtl="0"/>
          <a:r>
            <a:rPr lang="ru-RU" smtClean="0"/>
            <a:t>По </a:t>
          </a:r>
          <a:r>
            <a:rPr lang="ru-RU" b="1" smtClean="0"/>
            <a:t>стандартам безопасности </a:t>
          </a:r>
          <a:r>
            <a:rPr lang="ru-RU" smtClean="0"/>
            <a:t>на международном рынке госзакупок.</a:t>
          </a:r>
          <a:endParaRPr lang="ru-RU"/>
        </a:p>
      </dgm:t>
    </dgm:pt>
    <dgm:pt modelId="{05B3C087-1BAC-466B-8A4C-64CD69EC1A92}" type="parTrans" cxnId="{30E72278-7F2D-4A6D-93AA-16F7B960FE68}">
      <dgm:prSet/>
      <dgm:spPr/>
      <dgm:t>
        <a:bodyPr/>
        <a:lstStyle/>
        <a:p>
          <a:endParaRPr lang="ru-RU"/>
        </a:p>
      </dgm:t>
    </dgm:pt>
    <dgm:pt modelId="{3F700986-DD09-44C0-982F-D03B5F82ADC0}" type="sibTrans" cxnId="{30E72278-7F2D-4A6D-93AA-16F7B960FE68}">
      <dgm:prSet/>
      <dgm:spPr/>
      <dgm:t>
        <a:bodyPr/>
        <a:lstStyle/>
        <a:p>
          <a:endParaRPr lang="ru-RU"/>
        </a:p>
      </dgm:t>
    </dgm:pt>
    <dgm:pt modelId="{192D9E66-D904-4F77-B6C5-C9643B5FD8D5}" type="pres">
      <dgm:prSet presAssocID="{3103E234-8DDA-4496-9B4D-A610E3B7DDEE}" presName="linear" presStyleCnt="0">
        <dgm:presLayoutVars>
          <dgm:animLvl val="lvl"/>
          <dgm:resizeHandles val="exact"/>
        </dgm:presLayoutVars>
      </dgm:prSet>
      <dgm:spPr/>
    </dgm:pt>
    <dgm:pt modelId="{49E33F5D-0AF0-41C0-BD1D-49E13027EBB4}" type="pres">
      <dgm:prSet presAssocID="{3CFFDFD0-1BEE-4095-B988-184CDAC84198}" presName="parentText" presStyleLbl="node1" presStyleIdx="0" presStyleCnt="1" custLinFactNeighborY="1745">
        <dgm:presLayoutVars>
          <dgm:chMax val="0"/>
          <dgm:bulletEnabled val="1"/>
        </dgm:presLayoutVars>
      </dgm:prSet>
      <dgm:spPr/>
    </dgm:pt>
    <dgm:pt modelId="{C3A7AEEA-8048-4683-B3EB-D84B5AE7E289}" type="pres">
      <dgm:prSet presAssocID="{3CFFDFD0-1BEE-4095-B988-184CDAC84198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EEBFB6E0-0D98-4D9B-9A5B-85314ACC2EED}" srcId="{3CFFDFD0-1BEE-4095-B988-184CDAC84198}" destId="{A30B8E17-2E1D-409A-8D7E-FE552A9B4170}" srcOrd="2" destOrd="0" parTransId="{D2039735-FC6D-4BB7-8AD5-5CD2950B57D6}" sibTransId="{A4A6C97C-34D3-4737-8B48-BA85B90CDDE4}"/>
    <dgm:cxn modelId="{0C756839-F9FE-461D-A909-4A37F1B3C938}" type="presOf" srcId="{85D00912-CFA6-47D6-B0A6-A0B40BC3312A}" destId="{C3A7AEEA-8048-4683-B3EB-D84B5AE7E289}" srcOrd="0" destOrd="0" presId="urn:microsoft.com/office/officeart/2005/8/layout/vList2"/>
    <dgm:cxn modelId="{C1351455-4207-4766-B26D-698DBE6AEB75}" type="presOf" srcId="{DF5FC3D2-A5BD-4417-877B-1ABFB5F2D169}" destId="{C3A7AEEA-8048-4683-B3EB-D84B5AE7E289}" srcOrd="0" destOrd="1" presId="urn:microsoft.com/office/officeart/2005/8/layout/vList2"/>
    <dgm:cxn modelId="{3D6135FD-7F0C-4FA7-AD6A-69A4F3A5F742}" type="presOf" srcId="{3103E234-8DDA-4496-9B4D-A610E3B7DDEE}" destId="{192D9E66-D904-4F77-B6C5-C9643B5FD8D5}" srcOrd="0" destOrd="0" presId="urn:microsoft.com/office/officeart/2005/8/layout/vList2"/>
    <dgm:cxn modelId="{B0448E8C-3B83-4F3F-B777-68EDEEC7C305}" type="presOf" srcId="{3CFFDFD0-1BEE-4095-B988-184CDAC84198}" destId="{49E33F5D-0AF0-41C0-BD1D-49E13027EBB4}" srcOrd="0" destOrd="0" presId="urn:microsoft.com/office/officeart/2005/8/layout/vList2"/>
    <dgm:cxn modelId="{DBE3C701-F49F-4B34-B48F-BC31BA941055}" type="presOf" srcId="{DEAF3BC5-6986-4755-93A3-5805C69B85B4}" destId="{C3A7AEEA-8048-4683-B3EB-D84B5AE7E289}" srcOrd="0" destOrd="4" presId="urn:microsoft.com/office/officeart/2005/8/layout/vList2"/>
    <dgm:cxn modelId="{30E72278-7F2D-4A6D-93AA-16F7B960FE68}" srcId="{3CFFDFD0-1BEE-4095-B988-184CDAC84198}" destId="{DEAF3BC5-6986-4755-93A3-5805C69B85B4}" srcOrd="4" destOrd="0" parTransId="{05B3C087-1BAC-466B-8A4C-64CD69EC1A92}" sibTransId="{3F700986-DD09-44C0-982F-D03B5F82ADC0}"/>
    <dgm:cxn modelId="{3CFAB65A-A11A-47CB-9E0C-7356E03D448C}" srcId="{3CFFDFD0-1BEE-4095-B988-184CDAC84198}" destId="{2A63213F-2EDF-4A31-94B8-AF5057A4E02C}" srcOrd="3" destOrd="0" parTransId="{412D4988-CE24-4BCA-B50D-A3DBBC577FB6}" sibTransId="{80ED3132-B653-4F57-A8F4-E206DFA38245}"/>
    <dgm:cxn modelId="{8778A719-D384-46AA-BEFE-CFA09C1EB225}" type="presOf" srcId="{A30B8E17-2E1D-409A-8D7E-FE552A9B4170}" destId="{C3A7AEEA-8048-4683-B3EB-D84B5AE7E289}" srcOrd="0" destOrd="2" presId="urn:microsoft.com/office/officeart/2005/8/layout/vList2"/>
    <dgm:cxn modelId="{E03AE30F-AA1A-4C64-96E0-7C9B2A997907}" srcId="{3CFFDFD0-1BEE-4095-B988-184CDAC84198}" destId="{DF5FC3D2-A5BD-4417-877B-1ABFB5F2D169}" srcOrd="1" destOrd="0" parTransId="{B7C18AF0-5525-4402-AACA-DCBDD31CC083}" sibTransId="{7EE1FCB5-1DEF-4DFA-BE6B-033EDB3F1D43}"/>
    <dgm:cxn modelId="{2F6AFFEA-87DA-4D84-BAEC-399DC0D69938}" type="presOf" srcId="{2A63213F-2EDF-4A31-94B8-AF5057A4E02C}" destId="{C3A7AEEA-8048-4683-B3EB-D84B5AE7E289}" srcOrd="0" destOrd="3" presId="urn:microsoft.com/office/officeart/2005/8/layout/vList2"/>
    <dgm:cxn modelId="{25EFBF26-3D03-42EA-81B7-A184C97BD992}" srcId="{3CFFDFD0-1BEE-4095-B988-184CDAC84198}" destId="{85D00912-CFA6-47D6-B0A6-A0B40BC3312A}" srcOrd="0" destOrd="0" parTransId="{42CC56C7-1315-40C1-A560-2FF4355E667F}" sibTransId="{41DAB0BB-4AC5-4EB6-8C99-F10653072DB6}"/>
    <dgm:cxn modelId="{15339F72-9A40-46FA-9B10-B818604DD257}" srcId="{3103E234-8DDA-4496-9B4D-A610E3B7DDEE}" destId="{3CFFDFD0-1BEE-4095-B988-184CDAC84198}" srcOrd="0" destOrd="0" parTransId="{CBA84599-103B-4672-9908-BFEDF911F52A}" sibTransId="{92183232-33B9-4862-8895-BCE0B46A4C78}"/>
    <dgm:cxn modelId="{CC83C8FF-69F9-4079-A062-0D7661DE40E2}" type="presParOf" srcId="{192D9E66-D904-4F77-B6C5-C9643B5FD8D5}" destId="{49E33F5D-0AF0-41C0-BD1D-49E13027EBB4}" srcOrd="0" destOrd="0" presId="urn:microsoft.com/office/officeart/2005/8/layout/vList2"/>
    <dgm:cxn modelId="{8C343217-5384-4829-A756-7135535CF9F0}" type="presParOf" srcId="{192D9E66-D904-4F77-B6C5-C9643B5FD8D5}" destId="{C3A7AEEA-8048-4683-B3EB-D84B5AE7E289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D8186D-5106-4473-9C84-DA766B9DB61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6EA0DED-68C9-4721-B91B-8D38232A7A1F}">
      <dgm:prSet custT="1"/>
      <dgm:spPr/>
      <dgm:t>
        <a:bodyPr/>
        <a:lstStyle/>
        <a:p>
          <a:pPr algn="ctr" rtl="0"/>
          <a:r>
            <a:rPr lang="ru-RU" sz="1900" dirty="0" smtClean="0"/>
            <a:t>Либерализация</a:t>
          </a:r>
          <a:endParaRPr lang="ru-RU" sz="1900" dirty="0"/>
        </a:p>
      </dgm:t>
    </dgm:pt>
    <dgm:pt modelId="{72B5B3D6-5367-42F8-B73C-5AFD6623D35A}" type="parTrans" cxnId="{4CEEC49B-ACFC-4ACA-9917-B4774C5F3F05}">
      <dgm:prSet/>
      <dgm:spPr/>
      <dgm:t>
        <a:bodyPr/>
        <a:lstStyle/>
        <a:p>
          <a:endParaRPr lang="ru-RU"/>
        </a:p>
      </dgm:t>
    </dgm:pt>
    <dgm:pt modelId="{7765A0C2-6B13-489D-B926-160CFAE38FA5}" type="sibTrans" cxnId="{4CEEC49B-ACFC-4ACA-9917-B4774C5F3F05}">
      <dgm:prSet/>
      <dgm:spPr/>
      <dgm:t>
        <a:bodyPr/>
        <a:lstStyle/>
        <a:p>
          <a:endParaRPr lang="ru-RU"/>
        </a:p>
      </dgm:t>
    </dgm:pt>
    <dgm:pt modelId="{66E14698-E21B-40D4-8CD6-A23CF8E7DB99}">
      <dgm:prSet custT="1"/>
      <dgm:spPr/>
      <dgm:t>
        <a:bodyPr/>
        <a:lstStyle/>
        <a:p>
          <a:pPr rtl="0"/>
          <a:r>
            <a:rPr lang="ru-RU" sz="1200" dirty="0" smtClean="0"/>
            <a:t>Обязательства в сфере госзаказа включены в 113 из 277 РТС (по базе ВТО)</a:t>
          </a:r>
          <a:endParaRPr lang="ru-RU" sz="1200" dirty="0"/>
        </a:p>
      </dgm:t>
    </dgm:pt>
    <dgm:pt modelId="{4E97EE90-9D4A-4099-8317-908DA1F9E8BB}" type="parTrans" cxnId="{F49C0AF6-3930-45BF-BF97-C5A7A486101A}">
      <dgm:prSet/>
      <dgm:spPr/>
      <dgm:t>
        <a:bodyPr/>
        <a:lstStyle/>
        <a:p>
          <a:endParaRPr lang="ru-RU"/>
        </a:p>
      </dgm:t>
    </dgm:pt>
    <dgm:pt modelId="{CFBFEDDD-5D9A-457F-BD15-6FF92EA24B5D}" type="sibTrans" cxnId="{F49C0AF6-3930-45BF-BF97-C5A7A486101A}">
      <dgm:prSet/>
      <dgm:spPr/>
      <dgm:t>
        <a:bodyPr/>
        <a:lstStyle/>
        <a:p>
          <a:endParaRPr lang="ru-RU"/>
        </a:p>
      </dgm:t>
    </dgm:pt>
    <dgm:pt modelId="{358A335A-026F-4E36-A5E3-A627779B9D74}">
      <dgm:prSet custT="1"/>
      <dgm:spPr/>
      <dgm:t>
        <a:bodyPr/>
        <a:lstStyle/>
        <a:p>
          <a:pPr rtl="0"/>
          <a:r>
            <a:rPr lang="ru-RU" sz="1200" dirty="0" smtClean="0"/>
            <a:t>Неотъемлемый элемент интеграционных соглашений нового поколения (ТТИП, ТТП)</a:t>
          </a:r>
          <a:endParaRPr lang="ru-RU" sz="1200" dirty="0"/>
        </a:p>
      </dgm:t>
    </dgm:pt>
    <dgm:pt modelId="{2B9061D3-ED2B-41CF-BAEA-D6458BF6612E}" type="parTrans" cxnId="{238E3ED9-23C6-4521-911B-3B057AF100E3}">
      <dgm:prSet/>
      <dgm:spPr/>
      <dgm:t>
        <a:bodyPr/>
        <a:lstStyle/>
        <a:p>
          <a:endParaRPr lang="ru-RU"/>
        </a:p>
      </dgm:t>
    </dgm:pt>
    <dgm:pt modelId="{CD68E7DA-B225-471F-8D6F-E3CC1B94220B}" type="sibTrans" cxnId="{238E3ED9-23C6-4521-911B-3B057AF100E3}">
      <dgm:prSet/>
      <dgm:spPr/>
      <dgm:t>
        <a:bodyPr/>
        <a:lstStyle/>
        <a:p>
          <a:endParaRPr lang="ru-RU"/>
        </a:p>
      </dgm:t>
    </dgm:pt>
    <dgm:pt modelId="{0AC18198-4965-4926-8643-589E2A2BB067}">
      <dgm:prSet custT="1"/>
      <dgm:spPr/>
      <dgm:t>
        <a:bodyPr/>
        <a:lstStyle/>
        <a:p>
          <a:pPr rtl="0"/>
          <a:r>
            <a:rPr lang="ru-RU" sz="1200" dirty="0" smtClean="0"/>
            <a:t>Расширение </a:t>
          </a:r>
          <a:r>
            <a:rPr lang="ru-RU" sz="1400" dirty="0" smtClean="0"/>
            <a:t>состава</a:t>
          </a:r>
          <a:r>
            <a:rPr lang="ru-RU" sz="1200" dirty="0" smtClean="0"/>
            <a:t> участников СГЗ ВТО</a:t>
          </a:r>
          <a:endParaRPr lang="ru-RU" sz="1200" dirty="0"/>
        </a:p>
      </dgm:t>
    </dgm:pt>
    <dgm:pt modelId="{3545B411-16FE-43AA-B648-A1058E0A5FD7}" type="parTrans" cxnId="{EB99A9E1-F529-4D1D-9792-E9F837FE0C8C}">
      <dgm:prSet/>
      <dgm:spPr/>
      <dgm:t>
        <a:bodyPr/>
        <a:lstStyle/>
        <a:p>
          <a:endParaRPr lang="ru-RU"/>
        </a:p>
      </dgm:t>
    </dgm:pt>
    <dgm:pt modelId="{70FC6F69-4804-46F4-A13A-91897582A868}" type="sibTrans" cxnId="{EB99A9E1-F529-4D1D-9792-E9F837FE0C8C}">
      <dgm:prSet/>
      <dgm:spPr/>
      <dgm:t>
        <a:bodyPr/>
        <a:lstStyle/>
        <a:p>
          <a:endParaRPr lang="ru-RU"/>
        </a:p>
      </dgm:t>
    </dgm:pt>
    <dgm:pt modelId="{2F17440F-0A20-4B33-9668-76787064C654}">
      <dgm:prSet custT="1"/>
      <dgm:spPr/>
      <dgm:t>
        <a:bodyPr/>
        <a:lstStyle/>
        <a:p>
          <a:pPr rtl="0"/>
          <a:r>
            <a:rPr lang="ru-RU" sz="1200" dirty="0" smtClean="0"/>
            <a:t>Пересмотр СГЗ ВТО в 2012 г. – сфера регулирования увеличилась на 80-100 млрд. долл. в год</a:t>
          </a:r>
          <a:endParaRPr lang="ru-RU" sz="1200" dirty="0"/>
        </a:p>
      </dgm:t>
    </dgm:pt>
    <dgm:pt modelId="{A6CFC0DE-43F7-44EC-AA74-504039D492B9}" type="parTrans" cxnId="{1F527FFF-B72A-41D7-A2F5-17E95B032FB7}">
      <dgm:prSet/>
      <dgm:spPr/>
      <dgm:t>
        <a:bodyPr/>
        <a:lstStyle/>
        <a:p>
          <a:endParaRPr lang="ru-RU"/>
        </a:p>
      </dgm:t>
    </dgm:pt>
    <dgm:pt modelId="{06653110-43F8-44BC-A970-F1E37E89865D}" type="sibTrans" cxnId="{1F527FFF-B72A-41D7-A2F5-17E95B032FB7}">
      <dgm:prSet/>
      <dgm:spPr/>
      <dgm:t>
        <a:bodyPr/>
        <a:lstStyle/>
        <a:p>
          <a:endParaRPr lang="ru-RU"/>
        </a:p>
      </dgm:t>
    </dgm:pt>
    <dgm:pt modelId="{B1F1501A-F7D5-41E5-8651-C643521A0257}">
      <dgm:prSet custT="1"/>
      <dgm:spPr/>
      <dgm:t>
        <a:bodyPr/>
        <a:lstStyle/>
        <a:p>
          <a:pPr rtl="0"/>
          <a:r>
            <a:rPr lang="ru-RU" sz="1200" dirty="0" smtClean="0"/>
            <a:t>И т. д.</a:t>
          </a:r>
          <a:endParaRPr lang="ru-RU" sz="1200" dirty="0"/>
        </a:p>
      </dgm:t>
    </dgm:pt>
    <dgm:pt modelId="{7FF3E86E-8F42-4B1A-AC70-9C61F9792151}" type="parTrans" cxnId="{C134FF8E-B217-4FE1-B4C6-9FC882942B5B}">
      <dgm:prSet/>
      <dgm:spPr/>
      <dgm:t>
        <a:bodyPr/>
        <a:lstStyle/>
        <a:p>
          <a:endParaRPr lang="ru-RU"/>
        </a:p>
      </dgm:t>
    </dgm:pt>
    <dgm:pt modelId="{377E6954-C3ED-4DBF-9BEC-9770B061FF9A}" type="sibTrans" cxnId="{C134FF8E-B217-4FE1-B4C6-9FC882942B5B}">
      <dgm:prSet/>
      <dgm:spPr/>
      <dgm:t>
        <a:bodyPr/>
        <a:lstStyle/>
        <a:p>
          <a:endParaRPr lang="ru-RU"/>
        </a:p>
      </dgm:t>
    </dgm:pt>
    <dgm:pt modelId="{55BA6BE6-0C60-4981-9E86-C5E5EF15F43D}" type="pres">
      <dgm:prSet presAssocID="{BCD8186D-5106-4473-9C84-DA766B9DB612}" presName="linear" presStyleCnt="0">
        <dgm:presLayoutVars>
          <dgm:animLvl val="lvl"/>
          <dgm:resizeHandles val="exact"/>
        </dgm:presLayoutVars>
      </dgm:prSet>
      <dgm:spPr/>
    </dgm:pt>
    <dgm:pt modelId="{9385D530-8C68-443C-86BB-7AFEAF2A380F}" type="pres">
      <dgm:prSet presAssocID="{96EA0DED-68C9-4721-B91B-8D38232A7A1F}" presName="parentText" presStyleLbl="node1" presStyleIdx="0" presStyleCnt="1" custScaleY="57775" custLinFactNeighborY="-17998">
        <dgm:presLayoutVars>
          <dgm:chMax val="0"/>
          <dgm:bulletEnabled val="1"/>
        </dgm:presLayoutVars>
      </dgm:prSet>
      <dgm:spPr/>
    </dgm:pt>
    <dgm:pt modelId="{21B94841-9891-4715-B5E7-7BA938316DDC}" type="pres">
      <dgm:prSet presAssocID="{96EA0DED-68C9-4721-B91B-8D38232A7A1F}" presName="childText" presStyleLbl="revTx" presStyleIdx="0" presStyleCnt="1" custScaleY="123075" custLinFactNeighborY="-12395">
        <dgm:presLayoutVars>
          <dgm:bulletEnabled val="1"/>
        </dgm:presLayoutVars>
      </dgm:prSet>
      <dgm:spPr/>
    </dgm:pt>
  </dgm:ptLst>
  <dgm:cxnLst>
    <dgm:cxn modelId="{DD7DA990-0C90-436F-90C2-5DB6CAC0E902}" type="presOf" srcId="{BCD8186D-5106-4473-9C84-DA766B9DB612}" destId="{55BA6BE6-0C60-4981-9E86-C5E5EF15F43D}" srcOrd="0" destOrd="0" presId="urn:microsoft.com/office/officeart/2005/8/layout/vList2"/>
    <dgm:cxn modelId="{4CEEC49B-ACFC-4ACA-9917-B4774C5F3F05}" srcId="{BCD8186D-5106-4473-9C84-DA766B9DB612}" destId="{96EA0DED-68C9-4721-B91B-8D38232A7A1F}" srcOrd="0" destOrd="0" parTransId="{72B5B3D6-5367-42F8-B73C-5AFD6623D35A}" sibTransId="{7765A0C2-6B13-489D-B926-160CFAE38FA5}"/>
    <dgm:cxn modelId="{AD646C98-D53F-4B7F-93EA-0C425963A656}" type="presOf" srcId="{2F17440F-0A20-4B33-9668-76787064C654}" destId="{21B94841-9891-4715-B5E7-7BA938316DDC}" srcOrd="0" destOrd="3" presId="urn:microsoft.com/office/officeart/2005/8/layout/vList2"/>
    <dgm:cxn modelId="{2EDF8D0F-9B47-4FF3-A6E9-CBA1FB06C689}" type="presOf" srcId="{66E14698-E21B-40D4-8CD6-A23CF8E7DB99}" destId="{21B94841-9891-4715-B5E7-7BA938316DDC}" srcOrd="0" destOrd="0" presId="urn:microsoft.com/office/officeart/2005/8/layout/vList2"/>
    <dgm:cxn modelId="{238E3ED9-23C6-4521-911B-3B057AF100E3}" srcId="{96EA0DED-68C9-4721-B91B-8D38232A7A1F}" destId="{358A335A-026F-4E36-A5E3-A627779B9D74}" srcOrd="1" destOrd="0" parTransId="{2B9061D3-ED2B-41CF-BAEA-D6458BF6612E}" sibTransId="{CD68E7DA-B225-471F-8D6F-E3CC1B94220B}"/>
    <dgm:cxn modelId="{22957D57-B840-4862-8ECF-3DEB46DD1412}" type="presOf" srcId="{B1F1501A-F7D5-41E5-8651-C643521A0257}" destId="{21B94841-9891-4715-B5E7-7BA938316DDC}" srcOrd="0" destOrd="4" presId="urn:microsoft.com/office/officeart/2005/8/layout/vList2"/>
    <dgm:cxn modelId="{D40D5C19-634A-4926-A3E4-9A02B1F2ABEF}" type="presOf" srcId="{96EA0DED-68C9-4721-B91B-8D38232A7A1F}" destId="{9385D530-8C68-443C-86BB-7AFEAF2A380F}" srcOrd="0" destOrd="0" presId="urn:microsoft.com/office/officeart/2005/8/layout/vList2"/>
    <dgm:cxn modelId="{F49C0AF6-3930-45BF-BF97-C5A7A486101A}" srcId="{96EA0DED-68C9-4721-B91B-8D38232A7A1F}" destId="{66E14698-E21B-40D4-8CD6-A23CF8E7DB99}" srcOrd="0" destOrd="0" parTransId="{4E97EE90-9D4A-4099-8317-908DA1F9E8BB}" sibTransId="{CFBFEDDD-5D9A-457F-BD15-6FF92EA24B5D}"/>
    <dgm:cxn modelId="{EB99A9E1-F529-4D1D-9792-E9F837FE0C8C}" srcId="{96EA0DED-68C9-4721-B91B-8D38232A7A1F}" destId="{0AC18198-4965-4926-8643-589E2A2BB067}" srcOrd="2" destOrd="0" parTransId="{3545B411-16FE-43AA-B648-A1058E0A5FD7}" sibTransId="{70FC6F69-4804-46F4-A13A-91897582A868}"/>
    <dgm:cxn modelId="{7025FBC4-A9B4-48F8-85DD-F8F7543F3476}" type="presOf" srcId="{0AC18198-4965-4926-8643-589E2A2BB067}" destId="{21B94841-9891-4715-B5E7-7BA938316DDC}" srcOrd="0" destOrd="2" presId="urn:microsoft.com/office/officeart/2005/8/layout/vList2"/>
    <dgm:cxn modelId="{7C62782A-AE27-4D10-B497-F1E91AC07EC2}" type="presOf" srcId="{358A335A-026F-4E36-A5E3-A627779B9D74}" destId="{21B94841-9891-4715-B5E7-7BA938316DDC}" srcOrd="0" destOrd="1" presId="urn:microsoft.com/office/officeart/2005/8/layout/vList2"/>
    <dgm:cxn modelId="{C134FF8E-B217-4FE1-B4C6-9FC882942B5B}" srcId="{96EA0DED-68C9-4721-B91B-8D38232A7A1F}" destId="{B1F1501A-F7D5-41E5-8651-C643521A0257}" srcOrd="4" destOrd="0" parTransId="{7FF3E86E-8F42-4B1A-AC70-9C61F9792151}" sibTransId="{377E6954-C3ED-4DBF-9BEC-9770B061FF9A}"/>
    <dgm:cxn modelId="{1F527FFF-B72A-41D7-A2F5-17E95B032FB7}" srcId="{96EA0DED-68C9-4721-B91B-8D38232A7A1F}" destId="{2F17440F-0A20-4B33-9668-76787064C654}" srcOrd="3" destOrd="0" parTransId="{A6CFC0DE-43F7-44EC-AA74-504039D492B9}" sibTransId="{06653110-43F8-44BC-A970-F1E37E89865D}"/>
    <dgm:cxn modelId="{80C6708C-3EB3-415F-ABB0-2F6C699EE342}" type="presParOf" srcId="{55BA6BE6-0C60-4981-9E86-C5E5EF15F43D}" destId="{9385D530-8C68-443C-86BB-7AFEAF2A380F}" srcOrd="0" destOrd="0" presId="urn:microsoft.com/office/officeart/2005/8/layout/vList2"/>
    <dgm:cxn modelId="{6D6D31AF-9E00-480F-8D37-EEEB4CC84D17}" type="presParOf" srcId="{55BA6BE6-0C60-4981-9E86-C5E5EF15F43D}" destId="{21B94841-9891-4715-B5E7-7BA938316DDC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880B52D-E6EC-4877-A232-A8BD41A2EC9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4822D49D-AFF3-48F1-B13F-D9BE472576DB}">
      <dgm:prSet/>
      <dgm:spPr/>
      <dgm:t>
        <a:bodyPr/>
        <a:lstStyle/>
        <a:p>
          <a:pPr rtl="0"/>
          <a:r>
            <a:rPr lang="ru-RU" smtClean="0"/>
            <a:t>Преамбула</a:t>
          </a:r>
          <a:endParaRPr lang="ru-RU"/>
        </a:p>
      </dgm:t>
    </dgm:pt>
    <dgm:pt modelId="{8D326B09-0B34-421F-8902-F78D95019AC4}" type="parTrans" cxnId="{4A58ED5A-B83C-4DAC-94FE-7E67A2D71432}">
      <dgm:prSet/>
      <dgm:spPr/>
      <dgm:t>
        <a:bodyPr/>
        <a:lstStyle/>
        <a:p>
          <a:endParaRPr lang="ru-RU"/>
        </a:p>
      </dgm:t>
    </dgm:pt>
    <dgm:pt modelId="{F4E2FD8C-86DC-4A39-B4D8-3794743FC4D5}" type="sibTrans" cxnId="{4A58ED5A-B83C-4DAC-94FE-7E67A2D71432}">
      <dgm:prSet/>
      <dgm:spPr/>
      <dgm:t>
        <a:bodyPr/>
        <a:lstStyle/>
        <a:p>
          <a:endParaRPr lang="ru-RU"/>
        </a:p>
      </dgm:t>
    </dgm:pt>
    <dgm:pt modelId="{1813667C-7D53-4417-9344-E15F42945FFB}">
      <dgm:prSet/>
      <dgm:spPr/>
      <dgm:t>
        <a:bodyPr/>
        <a:lstStyle/>
        <a:p>
          <a:pPr rtl="0"/>
          <a:r>
            <a:rPr lang="ru-RU" smtClean="0"/>
            <a:t>Статья </a:t>
          </a:r>
          <a:r>
            <a:rPr lang="en-US" smtClean="0"/>
            <a:t>I</a:t>
          </a:r>
          <a:r>
            <a:rPr lang="ru-RU" smtClean="0"/>
            <a:t> Определения</a:t>
          </a:r>
          <a:endParaRPr lang="ru-RU"/>
        </a:p>
      </dgm:t>
    </dgm:pt>
    <dgm:pt modelId="{FF419876-43AC-42BD-9B9B-623BDA7083DF}" type="parTrans" cxnId="{4165D727-F044-4461-B24D-858E0BFB6FC2}">
      <dgm:prSet/>
      <dgm:spPr/>
      <dgm:t>
        <a:bodyPr/>
        <a:lstStyle/>
        <a:p>
          <a:endParaRPr lang="ru-RU"/>
        </a:p>
      </dgm:t>
    </dgm:pt>
    <dgm:pt modelId="{054F3DBE-8243-40D3-AC33-8DFC03026271}" type="sibTrans" cxnId="{4165D727-F044-4461-B24D-858E0BFB6FC2}">
      <dgm:prSet/>
      <dgm:spPr/>
      <dgm:t>
        <a:bodyPr/>
        <a:lstStyle/>
        <a:p>
          <a:endParaRPr lang="ru-RU"/>
        </a:p>
      </dgm:t>
    </dgm:pt>
    <dgm:pt modelId="{EDB290C2-4286-42E0-A0F3-0B405BC7636B}">
      <dgm:prSet/>
      <dgm:spPr/>
      <dgm:t>
        <a:bodyPr/>
        <a:lstStyle/>
        <a:p>
          <a:pPr rtl="0"/>
          <a:r>
            <a:rPr lang="ru-RU" smtClean="0"/>
            <a:t>Статья </a:t>
          </a:r>
          <a:r>
            <a:rPr lang="en-US" smtClean="0"/>
            <a:t>II </a:t>
          </a:r>
          <a:r>
            <a:rPr lang="ru-RU" smtClean="0"/>
            <a:t>Сфера применения</a:t>
          </a:r>
          <a:endParaRPr lang="ru-RU"/>
        </a:p>
      </dgm:t>
    </dgm:pt>
    <dgm:pt modelId="{367AE51B-CCCC-408D-959A-3B2757E4E9F8}" type="parTrans" cxnId="{DA173880-E964-4896-9424-0E6A0DAE9F31}">
      <dgm:prSet/>
      <dgm:spPr/>
      <dgm:t>
        <a:bodyPr/>
        <a:lstStyle/>
        <a:p>
          <a:endParaRPr lang="ru-RU"/>
        </a:p>
      </dgm:t>
    </dgm:pt>
    <dgm:pt modelId="{DC09ECFA-BEEE-412B-96CD-B3B1C923864F}" type="sibTrans" cxnId="{DA173880-E964-4896-9424-0E6A0DAE9F31}">
      <dgm:prSet/>
      <dgm:spPr/>
      <dgm:t>
        <a:bodyPr/>
        <a:lstStyle/>
        <a:p>
          <a:endParaRPr lang="ru-RU"/>
        </a:p>
      </dgm:t>
    </dgm:pt>
    <dgm:pt modelId="{D84799BE-5505-46BE-91E3-CD2809D11C19}">
      <dgm:prSet/>
      <dgm:spPr/>
      <dgm:t>
        <a:bodyPr/>
        <a:lstStyle/>
        <a:p>
          <a:pPr rtl="0"/>
          <a:r>
            <a:rPr lang="ru-RU" smtClean="0"/>
            <a:t>Статья </a:t>
          </a:r>
          <a:r>
            <a:rPr lang="en-US" smtClean="0"/>
            <a:t>III</a:t>
          </a:r>
          <a:r>
            <a:rPr lang="ru-RU" smtClean="0"/>
            <a:t> Безопасность и общие исключения</a:t>
          </a:r>
          <a:endParaRPr lang="ru-RU"/>
        </a:p>
      </dgm:t>
    </dgm:pt>
    <dgm:pt modelId="{12940C94-BECE-4428-A710-1880BF62F192}" type="parTrans" cxnId="{5F685225-F6EC-4314-A637-B51D862A8879}">
      <dgm:prSet/>
      <dgm:spPr/>
      <dgm:t>
        <a:bodyPr/>
        <a:lstStyle/>
        <a:p>
          <a:endParaRPr lang="ru-RU"/>
        </a:p>
      </dgm:t>
    </dgm:pt>
    <dgm:pt modelId="{33F35B77-AB97-4A6B-8317-66D4ED85E167}" type="sibTrans" cxnId="{5F685225-F6EC-4314-A637-B51D862A8879}">
      <dgm:prSet/>
      <dgm:spPr/>
      <dgm:t>
        <a:bodyPr/>
        <a:lstStyle/>
        <a:p>
          <a:endParaRPr lang="ru-RU"/>
        </a:p>
      </dgm:t>
    </dgm:pt>
    <dgm:pt modelId="{FC8B6010-6338-4F60-9374-F8ECC1850EFC}">
      <dgm:prSet/>
      <dgm:spPr/>
      <dgm:t>
        <a:bodyPr/>
        <a:lstStyle/>
        <a:p>
          <a:pPr rtl="0"/>
          <a:r>
            <a:rPr lang="ru-RU" smtClean="0"/>
            <a:t>Статья </a:t>
          </a:r>
          <a:r>
            <a:rPr lang="en-US" smtClean="0"/>
            <a:t>IV </a:t>
          </a:r>
          <a:r>
            <a:rPr lang="ru-RU" smtClean="0"/>
            <a:t>Общие принципы</a:t>
          </a:r>
          <a:endParaRPr lang="ru-RU"/>
        </a:p>
      </dgm:t>
    </dgm:pt>
    <dgm:pt modelId="{684DC147-4082-4F65-AF63-66D4DE5134AD}" type="parTrans" cxnId="{2C8105DE-4DE5-407C-AC1E-CE8341B752FC}">
      <dgm:prSet/>
      <dgm:spPr/>
      <dgm:t>
        <a:bodyPr/>
        <a:lstStyle/>
        <a:p>
          <a:endParaRPr lang="ru-RU"/>
        </a:p>
      </dgm:t>
    </dgm:pt>
    <dgm:pt modelId="{92648584-8C47-449C-BC60-0A15CDF3F31E}" type="sibTrans" cxnId="{2C8105DE-4DE5-407C-AC1E-CE8341B752FC}">
      <dgm:prSet/>
      <dgm:spPr/>
      <dgm:t>
        <a:bodyPr/>
        <a:lstStyle/>
        <a:p>
          <a:endParaRPr lang="ru-RU"/>
        </a:p>
      </dgm:t>
    </dgm:pt>
    <dgm:pt modelId="{F59E7B70-6933-4463-B5D1-9EE43C0E6648}">
      <dgm:prSet/>
      <dgm:spPr/>
      <dgm:t>
        <a:bodyPr/>
        <a:lstStyle/>
        <a:p>
          <a:pPr rtl="0"/>
          <a:r>
            <a:rPr lang="ru-RU" smtClean="0"/>
            <a:t>Статья </a:t>
          </a:r>
          <a:r>
            <a:rPr lang="en-US" smtClean="0"/>
            <a:t>V </a:t>
          </a:r>
          <a:r>
            <a:rPr lang="ru-RU" smtClean="0"/>
            <a:t>Развивающиеся страны</a:t>
          </a:r>
          <a:endParaRPr lang="ru-RU"/>
        </a:p>
      </dgm:t>
    </dgm:pt>
    <dgm:pt modelId="{051B7833-70E3-499B-93B3-BDD3D6FCA124}" type="parTrans" cxnId="{7A29D528-16E3-4076-9DD8-F2E1AA388B14}">
      <dgm:prSet/>
      <dgm:spPr/>
      <dgm:t>
        <a:bodyPr/>
        <a:lstStyle/>
        <a:p>
          <a:endParaRPr lang="ru-RU"/>
        </a:p>
      </dgm:t>
    </dgm:pt>
    <dgm:pt modelId="{E625EA07-C188-41E6-869C-FC124A2CECC4}" type="sibTrans" cxnId="{7A29D528-16E3-4076-9DD8-F2E1AA388B14}">
      <dgm:prSet/>
      <dgm:spPr/>
      <dgm:t>
        <a:bodyPr/>
        <a:lstStyle/>
        <a:p>
          <a:endParaRPr lang="ru-RU"/>
        </a:p>
      </dgm:t>
    </dgm:pt>
    <dgm:pt modelId="{6A04183C-6E90-4EF0-9A94-3080BBE4898B}">
      <dgm:prSet/>
      <dgm:spPr/>
      <dgm:t>
        <a:bodyPr/>
        <a:lstStyle/>
        <a:p>
          <a:pPr rtl="0"/>
          <a:r>
            <a:rPr lang="ru-RU" smtClean="0"/>
            <a:t>Статья </a:t>
          </a:r>
          <a:r>
            <a:rPr lang="en-US" smtClean="0"/>
            <a:t>VI </a:t>
          </a:r>
          <a:r>
            <a:rPr lang="ru-RU" smtClean="0"/>
            <a:t>Информация о системе закупок</a:t>
          </a:r>
          <a:endParaRPr lang="ru-RU"/>
        </a:p>
      </dgm:t>
    </dgm:pt>
    <dgm:pt modelId="{E5AF14D9-7FC7-42EE-957E-F1707BF1F1C5}" type="parTrans" cxnId="{432827DD-5ECF-443B-87D8-9AA58BBF8D34}">
      <dgm:prSet/>
      <dgm:spPr/>
      <dgm:t>
        <a:bodyPr/>
        <a:lstStyle/>
        <a:p>
          <a:endParaRPr lang="ru-RU"/>
        </a:p>
      </dgm:t>
    </dgm:pt>
    <dgm:pt modelId="{8E36D7E5-7552-4659-BCE4-C987716626F9}" type="sibTrans" cxnId="{432827DD-5ECF-443B-87D8-9AA58BBF8D34}">
      <dgm:prSet/>
      <dgm:spPr/>
      <dgm:t>
        <a:bodyPr/>
        <a:lstStyle/>
        <a:p>
          <a:endParaRPr lang="ru-RU"/>
        </a:p>
      </dgm:t>
    </dgm:pt>
    <dgm:pt modelId="{089CD4FC-B215-497D-AF9C-958C56C11A3F}">
      <dgm:prSet/>
      <dgm:spPr/>
      <dgm:t>
        <a:bodyPr/>
        <a:lstStyle/>
        <a:p>
          <a:pPr rtl="0"/>
          <a:r>
            <a:rPr lang="ru-RU" smtClean="0"/>
            <a:t>Статья </a:t>
          </a:r>
          <a:r>
            <a:rPr lang="en-US" smtClean="0"/>
            <a:t>VII </a:t>
          </a:r>
          <a:r>
            <a:rPr lang="ru-RU" smtClean="0"/>
            <a:t>Уведомления</a:t>
          </a:r>
          <a:endParaRPr lang="ru-RU"/>
        </a:p>
      </dgm:t>
    </dgm:pt>
    <dgm:pt modelId="{9E5133C9-4B90-4E02-BFCA-ED544DEEEA71}" type="parTrans" cxnId="{861EC18E-DF64-49B9-8A50-E0F110204295}">
      <dgm:prSet/>
      <dgm:spPr/>
      <dgm:t>
        <a:bodyPr/>
        <a:lstStyle/>
        <a:p>
          <a:endParaRPr lang="ru-RU"/>
        </a:p>
      </dgm:t>
    </dgm:pt>
    <dgm:pt modelId="{63159993-2063-4B91-8DA2-C6B1DA6CAB73}" type="sibTrans" cxnId="{861EC18E-DF64-49B9-8A50-E0F110204295}">
      <dgm:prSet/>
      <dgm:spPr/>
      <dgm:t>
        <a:bodyPr/>
        <a:lstStyle/>
        <a:p>
          <a:endParaRPr lang="ru-RU"/>
        </a:p>
      </dgm:t>
    </dgm:pt>
    <dgm:pt modelId="{13244C89-678F-4E7D-A857-610A1FE89DF9}">
      <dgm:prSet/>
      <dgm:spPr/>
      <dgm:t>
        <a:bodyPr/>
        <a:lstStyle/>
        <a:p>
          <a:pPr rtl="0"/>
          <a:r>
            <a:rPr lang="ru-RU" smtClean="0"/>
            <a:t>Статья </a:t>
          </a:r>
          <a:r>
            <a:rPr lang="en-US" smtClean="0"/>
            <a:t>VIII </a:t>
          </a:r>
          <a:r>
            <a:rPr lang="ru-RU" smtClean="0"/>
            <a:t>Условия участия</a:t>
          </a:r>
          <a:endParaRPr lang="ru-RU"/>
        </a:p>
      </dgm:t>
    </dgm:pt>
    <dgm:pt modelId="{2E1687F6-4016-4657-BB2F-F55A1C517E3D}" type="parTrans" cxnId="{77184AD8-614C-40CE-8E99-C52294A204B8}">
      <dgm:prSet/>
      <dgm:spPr/>
      <dgm:t>
        <a:bodyPr/>
        <a:lstStyle/>
        <a:p>
          <a:endParaRPr lang="ru-RU"/>
        </a:p>
      </dgm:t>
    </dgm:pt>
    <dgm:pt modelId="{2881A760-17F4-4EC4-9972-D6AB4A6B0546}" type="sibTrans" cxnId="{77184AD8-614C-40CE-8E99-C52294A204B8}">
      <dgm:prSet/>
      <dgm:spPr/>
      <dgm:t>
        <a:bodyPr/>
        <a:lstStyle/>
        <a:p>
          <a:endParaRPr lang="ru-RU"/>
        </a:p>
      </dgm:t>
    </dgm:pt>
    <dgm:pt modelId="{E37BFAB6-5B62-429A-8D3D-990C05912059}">
      <dgm:prSet/>
      <dgm:spPr/>
      <dgm:t>
        <a:bodyPr/>
        <a:lstStyle/>
        <a:p>
          <a:pPr rtl="0"/>
          <a:r>
            <a:rPr lang="ru-RU" smtClean="0"/>
            <a:t>Статья </a:t>
          </a:r>
          <a:r>
            <a:rPr lang="en-US" smtClean="0"/>
            <a:t>IX </a:t>
          </a:r>
          <a:r>
            <a:rPr lang="ru-RU" smtClean="0"/>
            <a:t>Квалификационный отбор поставщиков</a:t>
          </a:r>
          <a:endParaRPr lang="ru-RU"/>
        </a:p>
      </dgm:t>
    </dgm:pt>
    <dgm:pt modelId="{E3BFA979-F6FE-4E80-9DF3-9C310722D093}" type="parTrans" cxnId="{937B265E-9895-41C6-8FC9-6FC770EF94BD}">
      <dgm:prSet/>
      <dgm:spPr/>
      <dgm:t>
        <a:bodyPr/>
        <a:lstStyle/>
        <a:p>
          <a:endParaRPr lang="ru-RU"/>
        </a:p>
      </dgm:t>
    </dgm:pt>
    <dgm:pt modelId="{2C6A780E-3E6D-4B4F-B726-9C3875305EED}" type="sibTrans" cxnId="{937B265E-9895-41C6-8FC9-6FC770EF94BD}">
      <dgm:prSet/>
      <dgm:spPr/>
      <dgm:t>
        <a:bodyPr/>
        <a:lstStyle/>
        <a:p>
          <a:endParaRPr lang="ru-RU"/>
        </a:p>
      </dgm:t>
    </dgm:pt>
    <dgm:pt modelId="{D8BD4FB7-1037-4747-ACC4-986BC6E61630}">
      <dgm:prSet/>
      <dgm:spPr/>
      <dgm:t>
        <a:bodyPr/>
        <a:lstStyle/>
        <a:p>
          <a:pPr rtl="0"/>
          <a:r>
            <a:rPr lang="ru-RU" smtClean="0"/>
            <a:t>Статья </a:t>
          </a:r>
          <a:r>
            <a:rPr lang="en-US" smtClean="0"/>
            <a:t>X </a:t>
          </a:r>
          <a:r>
            <a:rPr lang="ru-RU" smtClean="0"/>
            <a:t>Технические спецификации и тендерная документация</a:t>
          </a:r>
          <a:endParaRPr lang="ru-RU"/>
        </a:p>
      </dgm:t>
    </dgm:pt>
    <dgm:pt modelId="{CE5C3AA6-CA60-4488-866F-2C7220AEFB3D}" type="parTrans" cxnId="{E4BAEB5C-79EB-4714-9566-52EA50AE9F80}">
      <dgm:prSet/>
      <dgm:spPr/>
      <dgm:t>
        <a:bodyPr/>
        <a:lstStyle/>
        <a:p>
          <a:endParaRPr lang="ru-RU"/>
        </a:p>
      </dgm:t>
    </dgm:pt>
    <dgm:pt modelId="{A595F6AA-34D1-4AC6-83E0-01BD1C608F7F}" type="sibTrans" cxnId="{E4BAEB5C-79EB-4714-9566-52EA50AE9F80}">
      <dgm:prSet/>
      <dgm:spPr/>
      <dgm:t>
        <a:bodyPr/>
        <a:lstStyle/>
        <a:p>
          <a:endParaRPr lang="ru-RU"/>
        </a:p>
      </dgm:t>
    </dgm:pt>
    <dgm:pt modelId="{0C30ED5D-2507-4905-B5FA-8D18C1EB53F3}">
      <dgm:prSet/>
      <dgm:spPr/>
      <dgm:t>
        <a:bodyPr/>
        <a:lstStyle/>
        <a:p>
          <a:pPr rtl="0"/>
          <a:r>
            <a:rPr lang="ru-RU" smtClean="0"/>
            <a:t>Статья </a:t>
          </a:r>
          <a:r>
            <a:rPr lang="en-US" smtClean="0"/>
            <a:t>XI </a:t>
          </a:r>
          <a:r>
            <a:rPr lang="ru-RU" smtClean="0"/>
            <a:t>Временные ограничения</a:t>
          </a:r>
          <a:endParaRPr lang="ru-RU"/>
        </a:p>
      </dgm:t>
    </dgm:pt>
    <dgm:pt modelId="{B4753B42-63F3-493D-9CCA-32F4E6331462}" type="parTrans" cxnId="{CF930B63-062B-4BD3-988D-C35D79B21919}">
      <dgm:prSet/>
      <dgm:spPr/>
      <dgm:t>
        <a:bodyPr/>
        <a:lstStyle/>
        <a:p>
          <a:endParaRPr lang="ru-RU"/>
        </a:p>
      </dgm:t>
    </dgm:pt>
    <dgm:pt modelId="{F2A13631-68FD-4D04-BE63-3528A19FC322}" type="sibTrans" cxnId="{CF930B63-062B-4BD3-988D-C35D79B21919}">
      <dgm:prSet/>
      <dgm:spPr/>
      <dgm:t>
        <a:bodyPr/>
        <a:lstStyle/>
        <a:p>
          <a:endParaRPr lang="ru-RU"/>
        </a:p>
      </dgm:t>
    </dgm:pt>
    <dgm:pt modelId="{5A468ED4-33D6-4950-B099-C9733387AF43}">
      <dgm:prSet/>
      <dgm:spPr/>
      <dgm:t>
        <a:bodyPr/>
        <a:lstStyle/>
        <a:p>
          <a:pPr rtl="0"/>
          <a:r>
            <a:rPr lang="ru-RU" smtClean="0"/>
            <a:t>Статья </a:t>
          </a:r>
          <a:r>
            <a:rPr lang="en-US" smtClean="0"/>
            <a:t>XII </a:t>
          </a:r>
          <a:r>
            <a:rPr lang="ru-RU" smtClean="0"/>
            <a:t>Переговоры</a:t>
          </a:r>
          <a:endParaRPr lang="ru-RU"/>
        </a:p>
      </dgm:t>
    </dgm:pt>
    <dgm:pt modelId="{9247E581-9DE6-4F56-838B-ABD325195AEE}" type="parTrans" cxnId="{39DC6E28-231F-4F61-8A3C-C487B5359109}">
      <dgm:prSet/>
      <dgm:spPr/>
      <dgm:t>
        <a:bodyPr/>
        <a:lstStyle/>
        <a:p>
          <a:endParaRPr lang="ru-RU"/>
        </a:p>
      </dgm:t>
    </dgm:pt>
    <dgm:pt modelId="{24E1F7BB-12D2-467A-B253-A9B0F0CEA979}" type="sibTrans" cxnId="{39DC6E28-231F-4F61-8A3C-C487B5359109}">
      <dgm:prSet/>
      <dgm:spPr/>
      <dgm:t>
        <a:bodyPr/>
        <a:lstStyle/>
        <a:p>
          <a:endParaRPr lang="ru-RU"/>
        </a:p>
      </dgm:t>
    </dgm:pt>
    <dgm:pt modelId="{1E200917-54FB-4F91-AA8D-F3DA38990A1A}">
      <dgm:prSet/>
      <dgm:spPr/>
      <dgm:t>
        <a:bodyPr/>
        <a:lstStyle/>
        <a:p>
          <a:pPr rtl="0"/>
          <a:r>
            <a:rPr lang="ru-RU" smtClean="0"/>
            <a:t>Статья </a:t>
          </a:r>
          <a:r>
            <a:rPr lang="en-US" smtClean="0"/>
            <a:t>XIII </a:t>
          </a:r>
          <a:r>
            <a:rPr lang="ru-RU" smtClean="0"/>
            <a:t>Конкурс с ограниченным числом участников</a:t>
          </a:r>
          <a:endParaRPr lang="ru-RU"/>
        </a:p>
      </dgm:t>
    </dgm:pt>
    <dgm:pt modelId="{DEDEDB93-5B2D-4214-8CA8-AED73FF3A9D8}" type="parTrans" cxnId="{585B537B-0B50-43CE-A4FC-A127DA5E603C}">
      <dgm:prSet/>
      <dgm:spPr/>
      <dgm:t>
        <a:bodyPr/>
        <a:lstStyle/>
        <a:p>
          <a:endParaRPr lang="ru-RU"/>
        </a:p>
      </dgm:t>
    </dgm:pt>
    <dgm:pt modelId="{B018A6F7-426F-4B92-BD8E-1909A622BCF0}" type="sibTrans" cxnId="{585B537B-0B50-43CE-A4FC-A127DA5E603C}">
      <dgm:prSet/>
      <dgm:spPr/>
      <dgm:t>
        <a:bodyPr/>
        <a:lstStyle/>
        <a:p>
          <a:endParaRPr lang="ru-RU"/>
        </a:p>
      </dgm:t>
    </dgm:pt>
    <dgm:pt modelId="{58F4DFEB-DBA9-4532-AC37-B1058058E845}">
      <dgm:prSet/>
      <dgm:spPr/>
      <dgm:t>
        <a:bodyPr/>
        <a:lstStyle/>
        <a:p>
          <a:pPr rtl="0"/>
          <a:r>
            <a:rPr lang="ru-RU" smtClean="0"/>
            <a:t>Статья </a:t>
          </a:r>
          <a:r>
            <a:rPr lang="en-US" smtClean="0"/>
            <a:t>XIV </a:t>
          </a:r>
          <a:r>
            <a:rPr lang="ru-RU" smtClean="0"/>
            <a:t>Электронные аукционы</a:t>
          </a:r>
          <a:endParaRPr lang="ru-RU"/>
        </a:p>
      </dgm:t>
    </dgm:pt>
    <dgm:pt modelId="{EA30DAD7-DA75-49B5-B851-950C4C0A8387}" type="parTrans" cxnId="{8A74C339-CBF9-43B3-83F0-ADF9F999B88A}">
      <dgm:prSet/>
      <dgm:spPr/>
      <dgm:t>
        <a:bodyPr/>
        <a:lstStyle/>
        <a:p>
          <a:endParaRPr lang="ru-RU"/>
        </a:p>
      </dgm:t>
    </dgm:pt>
    <dgm:pt modelId="{9D014BF1-3559-4DF4-A6FA-55AF9DC0F624}" type="sibTrans" cxnId="{8A74C339-CBF9-43B3-83F0-ADF9F999B88A}">
      <dgm:prSet/>
      <dgm:spPr/>
      <dgm:t>
        <a:bodyPr/>
        <a:lstStyle/>
        <a:p>
          <a:endParaRPr lang="ru-RU"/>
        </a:p>
      </dgm:t>
    </dgm:pt>
    <dgm:pt modelId="{FBDDD2EC-B59D-48FF-9A24-CC4A1E9A2125}">
      <dgm:prSet/>
      <dgm:spPr/>
      <dgm:t>
        <a:bodyPr/>
        <a:lstStyle/>
        <a:p>
          <a:pPr rtl="0"/>
          <a:r>
            <a:rPr lang="ru-RU" smtClean="0"/>
            <a:t>Статья </a:t>
          </a:r>
          <a:r>
            <a:rPr lang="en-US" smtClean="0"/>
            <a:t>XV</a:t>
          </a:r>
          <a:r>
            <a:rPr lang="ru-RU" smtClean="0"/>
            <a:t> Присуждение контракта </a:t>
          </a:r>
          <a:endParaRPr lang="ru-RU"/>
        </a:p>
      </dgm:t>
    </dgm:pt>
    <dgm:pt modelId="{03C2389B-1B20-42FF-817D-04FA7B711CB4}" type="parTrans" cxnId="{73EAF7B9-61B9-4ADF-A13E-1859A9ED0BFB}">
      <dgm:prSet/>
      <dgm:spPr/>
      <dgm:t>
        <a:bodyPr/>
        <a:lstStyle/>
        <a:p>
          <a:endParaRPr lang="ru-RU"/>
        </a:p>
      </dgm:t>
    </dgm:pt>
    <dgm:pt modelId="{0E9D5BF1-CBE6-476B-933A-7AA4BD243D88}" type="sibTrans" cxnId="{73EAF7B9-61B9-4ADF-A13E-1859A9ED0BFB}">
      <dgm:prSet/>
      <dgm:spPr/>
      <dgm:t>
        <a:bodyPr/>
        <a:lstStyle/>
        <a:p>
          <a:endParaRPr lang="ru-RU"/>
        </a:p>
      </dgm:t>
    </dgm:pt>
    <dgm:pt modelId="{D6294622-16DC-46D3-90BC-CA030B4C1B7A}">
      <dgm:prSet/>
      <dgm:spPr/>
      <dgm:t>
        <a:bodyPr/>
        <a:lstStyle/>
        <a:p>
          <a:pPr rtl="0"/>
          <a:r>
            <a:rPr lang="ru-RU" smtClean="0"/>
            <a:t>Статья </a:t>
          </a:r>
          <a:r>
            <a:rPr lang="en-US" smtClean="0"/>
            <a:t>XVI </a:t>
          </a:r>
          <a:r>
            <a:rPr lang="ru-RU" smtClean="0"/>
            <a:t>Информационная прозрачность в госзакупках</a:t>
          </a:r>
          <a:endParaRPr lang="ru-RU"/>
        </a:p>
      </dgm:t>
    </dgm:pt>
    <dgm:pt modelId="{99CEACC8-B2D4-41B5-9512-52FF9865083D}" type="parTrans" cxnId="{9A66D112-EA0E-4727-B8AA-7D936DD7F71E}">
      <dgm:prSet/>
      <dgm:spPr/>
      <dgm:t>
        <a:bodyPr/>
        <a:lstStyle/>
        <a:p>
          <a:endParaRPr lang="ru-RU"/>
        </a:p>
      </dgm:t>
    </dgm:pt>
    <dgm:pt modelId="{E3344BC0-2E28-4FDF-AE0A-4481A4B3B1D0}" type="sibTrans" cxnId="{9A66D112-EA0E-4727-B8AA-7D936DD7F71E}">
      <dgm:prSet/>
      <dgm:spPr/>
      <dgm:t>
        <a:bodyPr/>
        <a:lstStyle/>
        <a:p>
          <a:endParaRPr lang="ru-RU"/>
        </a:p>
      </dgm:t>
    </dgm:pt>
    <dgm:pt modelId="{60C5F704-7F49-408D-8A29-C032A9283E1A}">
      <dgm:prSet/>
      <dgm:spPr/>
      <dgm:t>
        <a:bodyPr/>
        <a:lstStyle/>
        <a:p>
          <a:pPr rtl="0"/>
          <a:r>
            <a:rPr lang="ru-RU" smtClean="0"/>
            <a:t>Статья </a:t>
          </a:r>
          <a:r>
            <a:rPr lang="en-US" smtClean="0"/>
            <a:t>XVII </a:t>
          </a:r>
          <a:r>
            <a:rPr lang="ru-RU" smtClean="0"/>
            <a:t>Раскрытие информации</a:t>
          </a:r>
          <a:endParaRPr lang="ru-RU"/>
        </a:p>
      </dgm:t>
    </dgm:pt>
    <dgm:pt modelId="{6DD53CC1-0903-446B-8687-5DD61C5E75FF}" type="parTrans" cxnId="{BB3107FF-2A66-4913-9746-80525E98C1D7}">
      <dgm:prSet/>
      <dgm:spPr/>
      <dgm:t>
        <a:bodyPr/>
        <a:lstStyle/>
        <a:p>
          <a:endParaRPr lang="ru-RU"/>
        </a:p>
      </dgm:t>
    </dgm:pt>
    <dgm:pt modelId="{1CD99A5C-89EA-4150-93D4-B3E1E620CD49}" type="sibTrans" cxnId="{BB3107FF-2A66-4913-9746-80525E98C1D7}">
      <dgm:prSet/>
      <dgm:spPr/>
      <dgm:t>
        <a:bodyPr/>
        <a:lstStyle/>
        <a:p>
          <a:endParaRPr lang="ru-RU"/>
        </a:p>
      </dgm:t>
    </dgm:pt>
    <dgm:pt modelId="{4EA6E919-28CC-45EB-BB05-2FB82366E896}">
      <dgm:prSet/>
      <dgm:spPr/>
      <dgm:t>
        <a:bodyPr/>
        <a:lstStyle/>
        <a:p>
          <a:pPr rtl="0"/>
          <a:r>
            <a:rPr lang="ru-RU" smtClean="0"/>
            <a:t>Статья </a:t>
          </a:r>
          <a:r>
            <a:rPr lang="en-US" smtClean="0"/>
            <a:t>XVIII </a:t>
          </a:r>
          <a:r>
            <a:rPr lang="ru-RU" smtClean="0"/>
            <a:t>Процедура пересмотра результатов тендера</a:t>
          </a:r>
          <a:endParaRPr lang="ru-RU"/>
        </a:p>
      </dgm:t>
    </dgm:pt>
    <dgm:pt modelId="{AE5D4908-E583-479F-A8C0-973A5E4F231A}" type="parTrans" cxnId="{6D6964B2-0F5F-4845-8635-2E89FD9BE603}">
      <dgm:prSet/>
      <dgm:spPr/>
      <dgm:t>
        <a:bodyPr/>
        <a:lstStyle/>
        <a:p>
          <a:endParaRPr lang="ru-RU"/>
        </a:p>
      </dgm:t>
    </dgm:pt>
    <dgm:pt modelId="{C8B4A108-52DA-4578-9888-E973CF09486B}" type="sibTrans" cxnId="{6D6964B2-0F5F-4845-8635-2E89FD9BE603}">
      <dgm:prSet/>
      <dgm:spPr/>
      <dgm:t>
        <a:bodyPr/>
        <a:lstStyle/>
        <a:p>
          <a:endParaRPr lang="ru-RU"/>
        </a:p>
      </dgm:t>
    </dgm:pt>
    <dgm:pt modelId="{B396B01E-84DD-4B47-A12E-58BC9E4B225E}">
      <dgm:prSet/>
      <dgm:spPr/>
      <dgm:t>
        <a:bodyPr/>
        <a:lstStyle/>
        <a:p>
          <a:pPr rtl="0"/>
          <a:r>
            <a:rPr lang="ru-RU" smtClean="0"/>
            <a:t>Статья </a:t>
          </a:r>
          <a:r>
            <a:rPr lang="en-US" smtClean="0"/>
            <a:t>XIX </a:t>
          </a:r>
          <a:r>
            <a:rPr lang="ru-RU" smtClean="0"/>
            <a:t>Внесение изменений в сферу применения соглашения</a:t>
          </a:r>
          <a:endParaRPr lang="ru-RU"/>
        </a:p>
      </dgm:t>
    </dgm:pt>
    <dgm:pt modelId="{BBC72C12-0305-4466-8AE1-9CB10D87AC60}" type="parTrans" cxnId="{7353F835-B4F1-4C6E-8BB7-F4B46FE38B0A}">
      <dgm:prSet/>
      <dgm:spPr/>
      <dgm:t>
        <a:bodyPr/>
        <a:lstStyle/>
        <a:p>
          <a:endParaRPr lang="ru-RU"/>
        </a:p>
      </dgm:t>
    </dgm:pt>
    <dgm:pt modelId="{3AD042EA-231A-4BB7-8C17-5F178E1076A9}" type="sibTrans" cxnId="{7353F835-B4F1-4C6E-8BB7-F4B46FE38B0A}">
      <dgm:prSet/>
      <dgm:spPr/>
      <dgm:t>
        <a:bodyPr/>
        <a:lstStyle/>
        <a:p>
          <a:endParaRPr lang="ru-RU"/>
        </a:p>
      </dgm:t>
    </dgm:pt>
    <dgm:pt modelId="{A8F72BAE-7290-4DD3-90CA-340DEDC8752E}">
      <dgm:prSet/>
      <dgm:spPr/>
      <dgm:t>
        <a:bodyPr/>
        <a:lstStyle/>
        <a:p>
          <a:pPr rtl="0"/>
          <a:r>
            <a:rPr lang="ru-RU" smtClean="0"/>
            <a:t>Статья </a:t>
          </a:r>
          <a:r>
            <a:rPr lang="en-US" smtClean="0"/>
            <a:t>XX </a:t>
          </a:r>
          <a:r>
            <a:rPr lang="ru-RU" smtClean="0"/>
            <a:t>Консультации и разрешение споров</a:t>
          </a:r>
          <a:endParaRPr lang="ru-RU"/>
        </a:p>
      </dgm:t>
    </dgm:pt>
    <dgm:pt modelId="{1DC8493E-2D11-41B5-9792-E3464AC55142}" type="parTrans" cxnId="{6064E6A4-162F-4C04-B6A5-5DC838BB8252}">
      <dgm:prSet/>
      <dgm:spPr/>
      <dgm:t>
        <a:bodyPr/>
        <a:lstStyle/>
        <a:p>
          <a:endParaRPr lang="ru-RU"/>
        </a:p>
      </dgm:t>
    </dgm:pt>
    <dgm:pt modelId="{7ED20CE4-5ED7-4F3A-87CD-7CAB1B8409C2}" type="sibTrans" cxnId="{6064E6A4-162F-4C04-B6A5-5DC838BB8252}">
      <dgm:prSet/>
      <dgm:spPr/>
      <dgm:t>
        <a:bodyPr/>
        <a:lstStyle/>
        <a:p>
          <a:endParaRPr lang="ru-RU"/>
        </a:p>
      </dgm:t>
    </dgm:pt>
    <dgm:pt modelId="{733A850F-3AF0-4CAE-BA3D-A1493BF9D4FC}">
      <dgm:prSet/>
      <dgm:spPr/>
      <dgm:t>
        <a:bodyPr/>
        <a:lstStyle/>
        <a:p>
          <a:pPr rtl="0"/>
          <a:r>
            <a:rPr lang="ru-RU" smtClean="0"/>
            <a:t>Статья </a:t>
          </a:r>
          <a:r>
            <a:rPr lang="en-US" smtClean="0"/>
            <a:t>XXI </a:t>
          </a:r>
          <a:r>
            <a:rPr lang="ru-RU" smtClean="0"/>
            <a:t>Институты</a:t>
          </a:r>
          <a:endParaRPr lang="ru-RU"/>
        </a:p>
      </dgm:t>
    </dgm:pt>
    <dgm:pt modelId="{A2B2EDB3-2935-4410-8CE8-631BC9416CB4}" type="parTrans" cxnId="{ECD6A87C-0DD6-4FE4-A1EC-835643A507AB}">
      <dgm:prSet/>
      <dgm:spPr/>
      <dgm:t>
        <a:bodyPr/>
        <a:lstStyle/>
        <a:p>
          <a:endParaRPr lang="ru-RU"/>
        </a:p>
      </dgm:t>
    </dgm:pt>
    <dgm:pt modelId="{CA965B3E-9FFC-432F-B673-279DA0F60E65}" type="sibTrans" cxnId="{ECD6A87C-0DD6-4FE4-A1EC-835643A507AB}">
      <dgm:prSet/>
      <dgm:spPr/>
      <dgm:t>
        <a:bodyPr/>
        <a:lstStyle/>
        <a:p>
          <a:endParaRPr lang="ru-RU"/>
        </a:p>
      </dgm:t>
    </dgm:pt>
    <dgm:pt modelId="{441D2627-1282-4A89-8FB2-1E3896BEC431}">
      <dgm:prSet/>
      <dgm:spPr/>
      <dgm:t>
        <a:bodyPr/>
        <a:lstStyle/>
        <a:p>
          <a:pPr rtl="0"/>
          <a:r>
            <a:rPr lang="ru-RU" smtClean="0"/>
            <a:t>Статья </a:t>
          </a:r>
          <a:r>
            <a:rPr lang="en-US" smtClean="0"/>
            <a:t>XXII </a:t>
          </a:r>
          <a:r>
            <a:rPr lang="ru-RU" smtClean="0"/>
            <a:t>Заключительные положения</a:t>
          </a:r>
          <a:endParaRPr lang="ru-RU"/>
        </a:p>
      </dgm:t>
    </dgm:pt>
    <dgm:pt modelId="{0FEE7BFA-4569-450D-8D28-9934EEF9E717}" type="parTrans" cxnId="{89085889-A3C8-4CC8-BEA0-77DCD4BCCE09}">
      <dgm:prSet/>
      <dgm:spPr/>
      <dgm:t>
        <a:bodyPr/>
        <a:lstStyle/>
        <a:p>
          <a:endParaRPr lang="ru-RU"/>
        </a:p>
      </dgm:t>
    </dgm:pt>
    <dgm:pt modelId="{8BDCDF67-3A5B-4332-A8E5-7C3BA1AB1995}" type="sibTrans" cxnId="{89085889-A3C8-4CC8-BEA0-77DCD4BCCE09}">
      <dgm:prSet/>
      <dgm:spPr/>
      <dgm:t>
        <a:bodyPr/>
        <a:lstStyle/>
        <a:p>
          <a:endParaRPr lang="ru-RU"/>
        </a:p>
      </dgm:t>
    </dgm:pt>
    <dgm:pt modelId="{7A4FA853-7E84-41C4-8BC5-5F2476B89A62}">
      <dgm:prSet/>
      <dgm:spPr/>
      <dgm:t>
        <a:bodyPr/>
        <a:lstStyle/>
        <a:p>
          <a:pPr rtl="0"/>
          <a:r>
            <a:rPr lang="ru-RU" smtClean="0"/>
            <a:t>Приложения</a:t>
          </a:r>
          <a:endParaRPr lang="ru-RU"/>
        </a:p>
      </dgm:t>
    </dgm:pt>
    <dgm:pt modelId="{197020BB-DD66-44C4-A65B-A91B4C6E7905}" type="parTrans" cxnId="{BF3B7D2F-4031-40F4-8A9D-29A58B2A11FE}">
      <dgm:prSet/>
      <dgm:spPr/>
      <dgm:t>
        <a:bodyPr/>
        <a:lstStyle/>
        <a:p>
          <a:endParaRPr lang="ru-RU"/>
        </a:p>
      </dgm:t>
    </dgm:pt>
    <dgm:pt modelId="{54A7275B-4D14-485C-8BA3-630958BA22CB}" type="sibTrans" cxnId="{BF3B7D2F-4031-40F4-8A9D-29A58B2A11FE}">
      <dgm:prSet/>
      <dgm:spPr/>
      <dgm:t>
        <a:bodyPr/>
        <a:lstStyle/>
        <a:p>
          <a:endParaRPr lang="ru-RU"/>
        </a:p>
      </dgm:t>
    </dgm:pt>
    <dgm:pt modelId="{DDCF14CC-00BD-4ABB-98C6-C908D5FE3C73}" type="pres">
      <dgm:prSet presAssocID="{E880B52D-E6EC-4877-A232-A8BD41A2EC90}" presName="linear" presStyleCnt="0">
        <dgm:presLayoutVars>
          <dgm:animLvl val="lvl"/>
          <dgm:resizeHandles val="exact"/>
        </dgm:presLayoutVars>
      </dgm:prSet>
      <dgm:spPr/>
    </dgm:pt>
    <dgm:pt modelId="{551015FB-C178-4043-86B8-5D2684361140}" type="pres">
      <dgm:prSet presAssocID="{4822D49D-AFF3-48F1-B13F-D9BE472576D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D49D0EA-6E39-4FAF-80D3-0787DC70CEC9}" type="pres">
      <dgm:prSet presAssocID="{4822D49D-AFF3-48F1-B13F-D9BE472576DB}" presName="childText" presStyleLbl="revTx" presStyleIdx="0" presStyleCnt="1">
        <dgm:presLayoutVars>
          <dgm:bulletEnabled val="1"/>
        </dgm:presLayoutVars>
      </dgm:prSet>
      <dgm:spPr/>
    </dgm:pt>
    <dgm:pt modelId="{48716D05-5DE8-434A-B5C3-0E1E9CCEF0EF}" type="pres">
      <dgm:prSet presAssocID="{7A4FA853-7E84-41C4-8BC5-5F2476B89A62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0D12BB1B-4D8B-485C-A070-1FDF95A06CCA}" type="presOf" srcId="{F59E7B70-6933-4463-B5D1-9EE43C0E6648}" destId="{DD49D0EA-6E39-4FAF-80D3-0787DC70CEC9}" srcOrd="0" destOrd="4" presId="urn:microsoft.com/office/officeart/2005/8/layout/vList2"/>
    <dgm:cxn modelId="{73EAF7B9-61B9-4ADF-A13E-1859A9ED0BFB}" srcId="{4822D49D-AFF3-48F1-B13F-D9BE472576DB}" destId="{FBDDD2EC-B59D-48FF-9A24-CC4A1E9A2125}" srcOrd="14" destOrd="0" parTransId="{03C2389B-1B20-42FF-817D-04FA7B711CB4}" sibTransId="{0E9D5BF1-CBE6-476B-933A-7AA4BD243D88}"/>
    <dgm:cxn modelId="{39DC6E28-231F-4F61-8A3C-C487B5359109}" srcId="{4822D49D-AFF3-48F1-B13F-D9BE472576DB}" destId="{5A468ED4-33D6-4950-B099-C9733387AF43}" srcOrd="11" destOrd="0" parTransId="{9247E581-9DE6-4F56-838B-ABD325195AEE}" sibTransId="{24E1F7BB-12D2-467A-B253-A9B0F0CEA979}"/>
    <dgm:cxn modelId="{B0533CF4-2DA6-47D2-A2EB-CA1573E27FD3}" type="presOf" srcId="{1E200917-54FB-4F91-AA8D-F3DA38990A1A}" destId="{DD49D0EA-6E39-4FAF-80D3-0787DC70CEC9}" srcOrd="0" destOrd="12" presId="urn:microsoft.com/office/officeart/2005/8/layout/vList2"/>
    <dgm:cxn modelId="{77184AD8-614C-40CE-8E99-C52294A204B8}" srcId="{4822D49D-AFF3-48F1-B13F-D9BE472576DB}" destId="{13244C89-678F-4E7D-A857-610A1FE89DF9}" srcOrd="7" destOrd="0" parTransId="{2E1687F6-4016-4657-BB2F-F55A1C517E3D}" sibTransId="{2881A760-17F4-4EC4-9972-D6AB4A6B0546}"/>
    <dgm:cxn modelId="{126382F7-D1CF-4C06-8A1D-7DED88328833}" type="presOf" srcId="{E880B52D-E6EC-4877-A232-A8BD41A2EC90}" destId="{DDCF14CC-00BD-4ABB-98C6-C908D5FE3C73}" srcOrd="0" destOrd="0" presId="urn:microsoft.com/office/officeart/2005/8/layout/vList2"/>
    <dgm:cxn modelId="{476E9CD4-267E-4882-B665-A2C5128C5E01}" type="presOf" srcId="{089CD4FC-B215-497D-AF9C-958C56C11A3F}" destId="{DD49D0EA-6E39-4FAF-80D3-0787DC70CEC9}" srcOrd="0" destOrd="6" presId="urn:microsoft.com/office/officeart/2005/8/layout/vList2"/>
    <dgm:cxn modelId="{4165D727-F044-4461-B24D-858E0BFB6FC2}" srcId="{4822D49D-AFF3-48F1-B13F-D9BE472576DB}" destId="{1813667C-7D53-4417-9344-E15F42945FFB}" srcOrd="0" destOrd="0" parTransId="{FF419876-43AC-42BD-9B9B-623BDA7083DF}" sibTransId="{054F3DBE-8243-40D3-AC33-8DFC03026271}"/>
    <dgm:cxn modelId="{432827DD-5ECF-443B-87D8-9AA58BBF8D34}" srcId="{4822D49D-AFF3-48F1-B13F-D9BE472576DB}" destId="{6A04183C-6E90-4EF0-9A94-3080BBE4898B}" srcOrd="5" destOrd="0" parTransId="{E5AF14D9-7FC7-42EE-957E-F1707BF1F1C5}" sibTransId="{8E36D7E5-7552-4659-BCE4-C987716626F9}"/>
    <dgm:cxn modelId="{5F685225-F6EC-4314-A637-B51D862A8879}" srcId="{4822D49D-AFF3-48F1-B13F-D9BE472576DB}" destId="{D84799BE-5505-46BE-91E3-CD2809D11C19}" srcOrd="2" destOrd="0" parTransId="{12940C94-BECE-4428-A710-1880BF62F192}" sibTransId="{33F35B77-AB97-4A6B-8317-66D4ED85E167}"/>
    <dgm:cxn modelId="{C75E7849-92ED-40FF-8149-A22DD4867418}" type="presOf" srcId="{5A468ED4-33D6-4950-B099-C9733387AF43}" destId="{DD49D0EA-6E39-4FAF-80D3-0787DC70CEC9}" srcOrd="0" destOrd="11" presId="urn:microsoft.com/office/officeart/2005/8/layout/vList2"/>
    <dgm:cxn modelId="{6064E6A4-162F-4C04-B6A5-5DC838BB8252}" srcId="{4822D49D-AFF3-48F1-B13F-D9BE472576DB}" destId="{A8F72BAE-7290-4DD3-90CA-340DEDC8752E}" srcOrd="19" destOrd="0" parTransId="{1DC8493E-2D11-41B5-9792-E3464AC55142}" sibTransId="{7ED20CE4-5ED7-4F3A-87CD-7CAB1B8409C2}"/>
    <dgm:cxn modelId="{311473C2-FCFB-4EDE-B11F-FE34A60A1D7A}" type="presOf" srcId="{B396B01E-84DD-4B47-A12E-58BC9E4B225E}" destId="{DD49D0EA-6E39-4FAF-80D3-0787DC70CEC9}" srcOrd="0" destOrd="18" presId="urn:microsoft.com/office/officeart/2005/8/layout/vList2"/>
    <dgm:cxn modelId="{B5EBF85A-B827-433B-B05A-CE032DEFD36C}" type="presOf" srcId="{D84799BE-5505-46BE-91E3-CD2809D11C19}" destId="{DD49D0EA-6E39-4FAF-80D3-0787DC70CEC9}" srcOrd="0" destOrd="2" presId="urn:microsoft.com/office/officeart/2005/8/layout/vList2"/>
    <dgm:cxn modelId="{B4923F87-18A1-45B7-875B-A23AD7720572}" type="presOf" srcId="{4822D49D-AFF3-48F1-B13F-D9BE472576DB}" destId="{551015FB-C178-4043-86B8-5D2684361140}" srcOrd="0" destOrd="0" presId="urn:microsoft.com/office/officeart/2005/8/layout/vList2"/>
    <dgm:cxn modelId="{2374C493-6658-4420-A805-D465FC3C7537}" type="presOf" srcId="{60C5F704-7F49-408D-8A29-C032A9283E1A}" destId="{DD49D0EA-6E39-4FAF-80D3-0787DC70CEC9}" srcOrd="0" destOrd="16" presId="urn:microsoft.com/office/officeart/2005/8/layout/vList2"/>
    <dgm:cxn modelId="{23382BA1-EDC9-427C-B8CC-36FA78121C6E}" type="presOf" srcId="{FBDDD2EC-B59D-48FF-9A24-CC4A1E9A2125}" destId="{DD49D0EA-6E39-4FAF-80D3-0787DC70CEC9}" srcOrd="0" destOrd="14" presId="urn:microsoft.com/office/officeart/2005/8/layout/vList2"/>
    <dgm:cxn modelId="{E986D1BF-CEAB-48E2-8F75-0C2BEBF900FA}" type="presOf" srcId="{13244C89-678F-4E7D-A857-610A1FE89DF9}" destId="{DD49D0EA-6E39-4FAF-80D3-0787DC70CEC9}" srcOrd="0" destOrd="7" presId="urn:microsoft.com/office/officeart/2005/8/layout/vList2"/>
    <dgm:cxn modelId="{AB81A24A-D23D-41F0-BFC5-07D506EB8427}" type="presOf" srcId="{0C30ED5D-2507-4905-B5FA-8D18C1EB53F3}" destId="{DD49D0EA-6E39-4FAF-80D3-0787DC70CEC9}" srcOrd="0" destOrd="10" presId="urn:microsoft.com/office/officeart/2005/8/layout/vList2"/>
    <dgm:cxn modelId="{ECD6A87C-0DD6-4FE4-A1EC-835643A507AB}" srcId="{4822D49D-AFF3-48F1-B13F-D9BE472576DB}" destId="{733A850F-3AF0-4CAE-BA3D-A1493BF9D4FC}" srcOrd="20" destOrd="0" parTransId="{A2B2EDB3-2935-4410-8CE8-631BC9416CB4}" sibTransId="{CA965B3E-9FFC-432F-B673-279DA0F60E65}"/>
    <dgm:cxn modelId="{CF930B63-062B-4BD3-988D-C35D79B21919}" srcId="{4822D49D-AFF3-48F1-B13F-D9BE472576DB}" destId="{0C30ED5D-2507-4905-B5FA-8D18C1EB53F3}" srcOrd="10" destOrd="0" parTransId="{B4753B42-63F3-493D-9CCA-32F4E6331462}" sibTransId="{F2A13631-68FD-4D04-BE63-3528A19FC322}"/>
    <dgm:cxn modelId="{20C70B0C-FAB6-41A6-9C50-6DB692397D1F}" type="presOf" srcId="{733A850F-3AF0-4CAE-BA3D-A1493BF9D4FC}" destId="{DD49D0EA-6E39-4FAF-80D3-0787DC70CEC9}" srcOrd="0" destOrd="20" presId="urn:microsoft.com/office/officeart/2005/8/layout/vList2"/>
    <dgm:cxn modelId="{7353F835-B4F1-4C6E-8BB7-F4B46FE38B0A}" srcId="{4822D49D-AFF3-48F1-B13F-D9BE472576DB}" destId="{B396B01E-84DD-4B47-A12E-58BC9E4B225E}" srcOrd="18" destOrd="0" parTransId="{BBC72C12-0305-4466-8AE1-9CB10D87AC60}" sibTransId="{3AD042EA-231A-4BB7-8C17-5F178E1076A9}"/>
    <dgm:cxn modelId="{05E85311-0952-43BD-8094-DE086FBE7EA2}" type="presOf" srcId="{A8F72BAE-7290-4DD3-90CA-340DEDC8752E}" destId="{DD49D0EA-6E39-4FAF-80D3-0787DC70CEC9}" srcOrd="0" destOrd="19" presId="urn:microsoft.com/office/officeart/2005/8/layout/vList2"/>
    <dgm:cxn modelId="{441D2FE1-0DEC-4E1F-8978-20A7D14CAC04}" type="presOf" srcId="{1813667C-7D53-4417-9344-E15F42945FFB}" destId="{DD49D0EA-6E39-4FAF-80D3-0787DC70CEC9}" srcOrd="0" destOrd="0" presId="urn:microsoft.com/office/officeart/2005/8/layout/vList2"/>
    <dgm:cxn modelId="{0390A898-1C61-4357-8C52-78D3682B1C62}" type="presOf" srcId="{D8BD4FB7-1037-4747-ACC4-986BC6E61630}" destId="{DD49D0EA-6E39-4FAF-80D3-0787DC70CEC9}" srcOrd="0" destOrd="9" presId="urn:microsoft.com/office/officeart/2005/8/layout/vList2"/>
    <dgm:cxn modelId="{FE93ADD3-6530-4DA4-8F57-D7BE17A44461}" type="presOf" srcId="{58F4DFEB-DBA9-4532-AC37-B1058058E845}" destId="{DD49D0EA-6E39-4FAF-80D3-0787DC70CEC9}" srcOrd="0" destOrd="13" presId="urn:microsoft.com/office/officeart/2005/8/layout/vList2"/>
    <dgm:cxn modelId="{89085889-A3C8-4CC8-BEA0-77DCD4BCCE09}" srcId="{4822D49D-AFF3-48F1-B13F-D9BE472576DB}" destId="{441D2627-1282-4A89-8FB2-1E3896BEC431}" srcOrd="21" destOrd="0" parTransId="{0FEE7BFA-4569-450D-8D28-9934EEF9E717}" sibTransId="{8BDCDF67-3A5B-4332-A8E5-7C3BA1AB1995}"/>
    <dgm:cxn modelId="{8A74C339-CBF9-43B3-83F0-ADF9F999B88A}" srcId="{4822D49D-AFF3-48F1-B13F-D9BE472576DB}" destId="{58F4DFEB-DBA9-4532-AC37-B1058058E845}" srcOrd="13" destOrd="0" parTransId="{EA30DAD7-DA75-49B5-B851-950C4C0A8387}" sibTransId="{9D014BF1-3559-4DF4-A6FA-55AF9DC0F624}"/>
    <dgm:cxn modelId="{2C8105DE-4DE5-407C-AC1E-CE8341B752FC}" srcId="{4822D49D-AFF3-48F1-B13F-D9BE472576DB}" destId="{FC8B6010-6338-4F60-9374-F8ECC1850EFC}" srcOrd="3" destOrd="0" parTransId="{684DC147-4082-4F65-AF63-66D4DE5134AD}" sibTransId="{92648584-8C47-449C-BC60-0A15CDF3F31E}"/>
    <dgm:cxn modelId="{6D6964B2-0F5F-4845-8635-2E89FD9BE603}" srcId="{4822D49D-AFF3-48F1-B13F-D9BE472576DB}" destId="{4EA6E919-28CC-45EB-BB05-2FB82366E896}" srcOrd="17" destOrd="0" parTransId="{AE5D4908-E583-479F-A8C0-973A5E4F231A}" sibTransId="{C8B4A108-52DA-4578-9888-E973CF09486B}"/>
    <dgm:cxn modelId="{A26227F8-0105-46DC-88E6-4BA3A1B1E83E}" type="presOf" srcId="{D6294622-16DC-46D3-90BC-CA030B4C1B7A}" destId="{DD49D0EA-6E39-4FAF-80D3-0787DC70CEC9}" srcOrd="0" destOrd="15" presId="urn:microsoft.com/office/officeart/2005/8/layout/vList2"/>
    <dgm:cxn modelId="{0757D6B9-141E-419B-BC77-3B9110E85D6E}" type="presOf" srcId="{EDB290C2-4286-42E0-A0F3-0B405BC7636B}" destId="{DD49D0EA-6E39-4FAF-80D3-0787DC70CEC9}" srcOrd="0" destOrd="1" presId="urn:microsoft.com/office/officeart/2005/8/layout/vList2"/>
    <dgm:cxn modelId="{861EC18E-DF64-49B9-8A50-E0F110204295}" srcId="{4822D49D-AFF3-48F1-B13F-D9BE472576DB}" destId="{089CD4FC-B215-497D-AF9C-958C56C11A3F}" srcOrd="6" destOrd="0" parTransId="{9E5133C9-4B90-4E02-BFCA-ED544DEEEA71}" sibTransId="{63159993-2063-4B91-8DA2-C6B1DA6CAB73}"/>
    <dgm:cxn modelId="{937B265E-9895-41C6-8FC9-6FC770EF94BD}" srcId="{4822D49D-AFF3-48F1-B13F-D9BE472576DB}" destId="{E37BFAB6-5B62-429A-8D3D-990C05912059}" srcOrd="8" destOrd="0" parTransId="{E3BFA979-F6FE-4E80-9DF3-9C310722D093}" sibTransId="{2C6A780E-3E6D-4B4F-B726-9C3875305EED}"/>
    <dgm:cxn modelId="{BB3107FF-2A66-4913-9746-80525E98C1D7}" srcId="{4822D49D-AFF3-48F1-B13F-D9BE472576DB}" destId="{60C5F704-7F49-408D-8A29-C032A9283E1A}" srcOrd="16" destOrd="0" parTransId="{6DD53CC1-0903-446B-8687-5DD61C5E75FF}" sibTransId="{1CD99A5C-89EA-4150-93D4-B3E1E620CD49}"/>
    <dgm:cxn modelId="{5ACA44AD-F4F8-468E-9E3A-B32E5D869804}" type="presOf" srcId="{4EA6E919-28CC-45EB-BB05-2FB82366E896}" destId="{DD49D0EA-6E39-4FAF-80D3-0787DC70CEC9}" srcOrd="0" destOrd="17" presId="urn:microsoft.com/office/officeart/2005/8/layout/vList2"/>
    <dgm:cxn modelId="{585B537B-0B50-43CE-A4FC-A127DA5E603C}" srcId="{4822D49D-AFF3-48F1-B13F-D9BE472576DB}" destId="{1E200917-54FB-4F91-AA8D-F3DA38990A1A}" srcOrd="12" destOrd="0" parTransId="{DEDEDB93-5B2D-4214-8CA8-AED73FF3A9D8}" sibTransId="{B018A6F7-426F-4B92-BD8E-1909A622BCF0}"/>
    <dgm:cxn modelId="{E4BAEB5C-79EB-4714-9566-52EA50AE9F80}" srcId="{4822D49D-AFF3-48F1-B13F-D9BE472576DB}" destId="{D8BD4FB7-1037-4747-ACC4-986BC6E61630}" srcOrd="9" destOrd="0" parTransId="{CE5C3AA6-CA60-4488-866F-2C7220AEFB3D}" sibTransId="{A595F6AA-34D1-4AC6-83E0-01BD1C608F7F}"/>
    <dgm:cxn modelId="{69099328-F3C3-446F-9317-F7C95C64E5C6}" type="presOf" srcId="{6A04183C-6E90-4EF0-9A94-3080BBE4898B}" destId="{DD49D0EA-6E39-4FAF-80D3-0787DC70CEC9}" srcOrd="0" destOrd="5" presId="urn:microsoft.com/office/officeart/2005/8/layout/vList2"/>
    <dgm:cxn modelId="{DA173880-E964-4896-9424-0E6A0DAE9F31}" srcId="{4822D49D-AFF3-48F1-B13F-D9BE472576DB}" destId="{EDB290C2-4286-42E0-A0F3-0B405BC7636B}" srcOrd="1" destOrd="0" parTransId="{367AE51B-CCCC-408D-959A-3B2757E4E9F8}" sibTransId="{DC09ECFA-BEEE-412B-96CD-B3B1C923864F}"/>
    <dgm:cxn modelId="{D2290CA2-C563-447B-942D-B6934D766B9C}" type="presOf" srcId="{E37BFAB6-5B62-429A-8D3D-990C05912059}" destId="{DD49D0EA-6E39-4FAF-80D3-0787DC70CEC9}" srcOrd="0" destOrd="8" presId="urn:microsoft.com/office/officeart/2005/8/layout/vList2"/>
    <dgm:cxn modelId="{95AB4126-1375-4439-8973-AAE9C38CAB52}" type="presOf" srcId="{FC8B6010-6338-4F60-9374-F8ECC1850EFC}" destId="{DD49D0EA-6E39-4FAF-80D3-0787DC70CEC9}" srcOrd="0" destOrd="3" presId="urn:microsoft.com/office/officeart/2005/8/layout/vList2"/>
    <dgm:cxn modelId="{A2A270CB-BF96-41F2-998A-5388FA483FDE}" type="presOf" srcId="{441D2627-1282-4A89-8FB2-1E3896BEC431}" destId="{DD49D0EA-6E39-4FAF-80D3-0787DC70CEC9}" srcOrd="0" destOrd="21" presId="urn:microsoft.com/office/officeart/2005/8/layout/vList2"/>
    <dgm:cxn modelId="{BF3B7D2F-4031-40F4-8A9D-29A58B2A11FE}" srcId="{E880B52D-E6EC-4877-A232-A8BD41A2EC90}" destId="{7A4FA853-7E84-41C4-8BC5-5F2476B89A62}" srcOrd="1" destOrd="0" parTransId="{197020BB-DD66-44C4-A65B-A91B4C6E7905}" sibTransId="{54A7275B-4D14-485C-8BA3-630958BA22CB}"/>
    <dgm:cxn modelId="{9A66D112-EA0E-4727-B8AA-7D936DD7F71E}" srcId="{4822D49D-AFF3-48F1-B13F-D9BE472576DB}" destId="{D6294622-16DC-46D3-90BC-CA030B4C1B7A}" srcOrd="15" destOrd="0" parTransId="{99CEACC8-B2D4-41B5-9512-52FF9865083D}" sibTransId="{E3344BC0-2E28-4FDF-AE0A-4481A4B3B1D0}"/>
    <dgm:cxn modelId="{7A29D528-16E3-4076-9DD8-F2E1AA388B14}" srcId="{4822D49D-AFF3-48F1-B13F-D9BE472576DB}" destId="{F59E7B70-6933-4463-B5D1-9EE43C0E6648}" srcOrd="4" destOrd="0" parTransId="{051B7833-70E3-499B-93B3-BDD3D6FCA124}" sibTransId="{E625EA07-C188-41E6-869C-FC124A2CECC4}"/>
    <dgm:cxn modelId="{4E8799CC-30F6-4848-B26C-CBAF038370EC}" type="presOf" srcId="{7A4FA853-7E84-41C4-8BC5-5F2476B89A62}" destId="{48716D05-5DE8-434A-B5C3-0E1E9CCEF0EF}" srcOrd="0" destOrd="0" presId="urn:microsoft.com/office/officeart/2005/8/layout/vList2"/>
    <dgm:cxn modelId="{4A58ED5A-B83C-4DAC-94FE-7E67A2D71432}" srcId="{E880B52D-E6EC-4877-A232-A8BD41A2EC90}" destId="{4822D49D-AFF3-48F1-B13F-D9BE472576DB}" srcOrd="0" destOrd="0" parTransId="{8D326B09-0B34-421F-8902-F78D95019AC4}" sibTransId="{F4E2FD8C-86DC-4A39-B4D8-3794743FC4D5}"/>
    <dgm:cxn modelId="{6AE4FB99-297D-40A4-B7CD-524D656A6D77}" type="presParOf" srcId="{DDCF14CC-00BD-4ABB-98C6-C908D5FE3C73}" destId="{551015FB-C178-4043-86B8-5D2684361140}" srcOrd="0" destOrd="0" presId="urn:microsoft.com/office/officeart/2005/8/layout/vList2"/>
    <dgm:cxn modelId="{7DE7A267-6706-41A8-AC28-03E0C2F1936F}" type="presParOf" srcId="{DDCF14CC-00BD-4ABB-98C6-C908D5FE3C73}" destId="{DD49D0EA-6E39-4FAF-80D3-0787DC70CEC9}" srcOrd="1" destOrd="0" presId="urn:microsoft.com/office/officeart/2005/8/layout/vList2"/>
    <dgm:cxn modelId="{A7955B77-862F-48C8-8C18-094C9F3E46A1}" type="presParOf" srcId="{DDCF14CC-00BD-4ABB-98C6-C908D5FE3C73}" destId="{48716D05-5DE8-434A-B5C3-0E1E9CCEF0EF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0BEBC90-5DBA-4EEE-BAE0-688CDB11EAF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21B3F10D-6FF1-4327-B070-3F3C5F5FCDDA}">
      <dgm:prSet/>
      <dgm:spPr/>
      <dgm:t>
        <a:bodyPr/>
        <a:lstStyle/>
        <a:p>
          <a:pPr rtl="0"/>
          <a:r>
            <a:rPr lang="ru-RU" smtClean="0"/>
            <a:t>Присоединяясь к СГЗ ВТО государство-член берет на себя обязательство по выполнению всех требований в части </a:t>
          </a:r>
          <a:r>
            <a:rPr lang="ru-RU" u="sng" smtClean="0"/>
            <a:t>обеспечения соответствия национального законодательства, процесса и процедур в области госзакупок положениям Соглашения</a:t>
          </a:r>
          <a:endParaRPr lang="ru-RU"/>
        </a:p>
      </dgm:t>
    </dgm:pt>
    <dgm:pt modelId="{B23A8F66-E060-4B3D-BB8E-5D2E7D39B9D8}" type="parTrans" cxnId="{E924B4E2-2202-4D7C-BC98-7D835C535282}">
      <dgm:prSet/>
      <dgm:spPr/>
      <dgm:t>
        <a:bodyPr/>
        <a:lstStyle/>
        <a:p>
          <a:endParaRPr lang="ru-RU"/>
        </a:p>
      </dgm:t>
    </dgm:pt>
    <dgm:pt modelId="{FD988244-A581-4806-8997-A8CD4D20268F}" type="sibTrans" cxnId="{E924B4E2-2202-4D7C-BC98-7D835C535282}">
      <dgm:prSet/>
      <dgm:spPr/>
      <dgm:t>
        <a:bodyPr/>
        <a:lstStyle/>
        <a:p>
          <a:endParaRPr lang="ru-RU"/>
        </a:p>
      </dgm:t>
    </dgm:pt>
    <dgm:pt modelId="{DC2B1742-4E14-4CD9-8A04-03C5AAFC93F4}">
      <dgm:prSet/>
      <dgm:spPr/>
      <dgm:t>
        <a:bodyPr/>
        <a:lstStyle/>
        <a:p>
          <a:pPr rtl="0"/>
          <a:r>
            <a:rPr lang="ru-RU" smtClean="0"/>
            <a:t>Сфера применения СГЗ ВТО определяется в процессе переговоров, в том числе на двусторонней основе, по следующим аспектам:</a:t>
          </a:r>
          <a:endParaRPr lang="ru-RU"/>
        </a:p>
      </dgm:t>
    </dgm:pt>
    <dgm:pt modelId="{893D9C21-9CED-44B3-8502-69B449977337}" type="parTrans" cxnId="{01EF76A5-CBCD-4A1C-AF36-0DFE3AECF4FC}">
      <dgm:prSet/>
      <dgm:spPr/>
      <dgm:t>
        <a:bodyPr/>
        <a:lstStyle/>
        <a:p>
          <a:endParaRPr lang="ru-RU"/>
        </a:p>
      </dgm:t>
    </dgm:pt>
    <dgm:pt modelId="{5499E40E-702D-433F-B8EB-95DF4AC316F2}" type="sibTrans" cxnId="{01EF76A5-CBCD-4A1C-AF36-0DFE3AECF4FC}">
      <dgm:prSet/>
      <dgm:spPr/>
      <dgm:t>
        <a:bodyPr/>
        <a:lstStyle/>
        <a:p>
          <a:endParaRPr lang="ru-RU"/>
        </a:p>
      </dgm:t>
    </dgm:pt>
    <dgm:pt modelId="{19ACAFC8-236A-4FA8-BB40-90AD2C29ED22}">
      <dgm:prSet/>
      <dgm:spPr/>
      <dgm:t>
        <a:bodyPr/>
        <a:lstStyle/>
        <a:p>
          <a:pPr rtl="0"/>
          <a:r>
            <a:rPr lang="ru-RU" smtClean="0"/>
            <a:t>Органы власти и организации </a:t>
          </a:r>
          <a:r>
            <a:rPr lang="ru-RU" b="1" smtClean="0"/>
            <a:t>центрального (федерального) уровня </a:t>
          </a:r>
          <a:r>
            <a:rPr lang="ru-RU" smtClean="0"/>
            <a:t>(Приложение 1, часть 1);</a:t>
          </a:r>
          <a:endParaRPr lang="ru-RU"/>
        </a:p>
      </dgm:t>
    </dgm:pt>
    <dgm:pt modelId="{C6CEFC69-E2A5-409E-9CE8-2AF6CEF06430}" type="parTrans" cxnId="{130871DA-E66B-4C20-8821-84B4F152726A}">
      <dgm:prSet/>
      <dgm:spPr/>
      <dgm:t>
        <a:bodyPr/>
        <a:lstStyle/>
        <a:p>
          <a:endParaRPr lang="ru-RU"/>
        </a:p>
      </dgm:t>
    </dgm:pt>
    <dgm:pt modelId="{FDE01AA5-EC3C-4FFA-A1EC-D05280B798F7}" type="sibTrans" cxnId="{130871DA-E66B-4C20-8821-84B4F152726A}">
      <dgm:prSet/>
      <dgm:spPr/>
      <dgm:t>
        <a:bodyPr/>
        <a:lstStyle/>
        <a:p>
          <a:endParaRPr lang="ru-RU"/>
        </a:p>
      </dgm:t>
    </dgm:pt>
    <dgm:pt modelId="{FFA401FF-C563-41D8-BB4C-8F3E30128D3C}">
      <dgm:prSet/>
      <dgm:spPr/>
      <dgm:t>
        <a:bodyPr/>
        <a:lstStyle/>
        <a:p>
          <a:pPr rtl="0"/>
          <a:r>
            <a:rPr lang="ru-RU" smtClean="0"/>
            <a:t>Органы власти и организации </a:t>
          </a:r>
          <a:r>
            <a:rPr lang="ru-RU" b="1" smtClean="0"/>
            <a:t>местного уровня </a:t>
          </a:r>
          <a:r>
            <a:rPr lang="ru-RU" smtClean="0"/>
            <a:t>(Приложение 1, часть 2);</a:t>
          </a:r>
          <a:endParaRPr lang="ru-RU"/>
        </a:p>
      </dgm:t>
    </dgm:pt>
    <dgm:pt modelId="{EE94C53A-4616-4E18-88BA-B5C0F71C7CF4}" type="parTrans" cxnId="{CD60C4BA-5101-4CF7-ADC7-DA9BED5FEE6E}">
      <dgm:prSet/>
      <dgm:spPr/>
      <dgm:t>
        <a:bodyPr/>
        <a:lstStyle/>
        <a:p>
          <a:endParaRPr lang="ru-RU"/>
        </a:p>
      </dgm:t>
    </dgm:pt>
    <dgm:pt modelId="{7AB0C392-DE42-4B6D-BC01-B314DB1EFF8C}" type="sibTrans" cxnId="{CD60C4BA-5101-4CF7-ADC7-DA9BED5FEE6E}">
      <dgm:prSet/>
      <dgm:spPr/>
      <dgm:t>
        <a:bodyPr/>
        <a:lstStyle/>
        <a:p>
          <a:endParaRPr lang="ru-RU"/>
        </a:p>
      </dgm:t>
    </dgm:pt>
    <dgm:pt modelId="{CCA88262-0C89-454A-A1F2-9E788B521CF5}">
      <dgm:prSet/>
      <dgm:spPr/>
      <dgm:t>
        <a:bodyPr/>
        <a:lstStyle/>
        <a:p>
          <a:pPr rtl="0"/>
          <a:r>
            <a:rPr lang="ru-RU" b="1" smtClean="0"/>
            <a:t>Другие</a:t>
          </a:r>
          <a:r>
            <a:rPr lang="ru-RU" smtClean="0"/>
            <a:t> </a:t>
          </a:r>
          <a:r>
            <a:rPr lang="ru-RU" b="1" smtClean="0"/>
            <a:t>организации</a:t>
          </a:r>
          <a:r>
            <a:rPr lang="ru-RU" smtClean="0"/>
            <a:t> и учреждения (Приложение 1, часть 3);</a:t>
          </a:r>
          <a:endParaRPr lang="ru-RU"/>
        </a:p>
      </dgm:t>
    </dgm:pt>
    <dgm:pt modelId="{D9A30A29-C19F-4AB1-A846-F49D4363A664}" type="parTrans" cxnId="{B56D01BE-0AE1-41EE-B04E-E69F229900C1}">
      <dgm:prSet/>
      <dgm:spPr/>
      <dgm:t>
        <a:bodyPr/>
        <a:lstStyle/>
        <a:p>
          <a:endParaRPr lang="ru-RU"/>
        </a:p>
      </dgm:t>
    </dgm:pt>
    <dgm:pt modelId="{938BEEB3-39F4-4E10-BF00-30E046BF887B}" type="sibTrans" cxnId="{B56D01BE-0AE1-41EE-B04E-E69F229900C1}">
      <dgm:prSet/>
      <dgm:spPr/>
      <dgm:t>
        <a:bodyPr/>
        <a:lstStyle/>
        <a:p>
          <a:endParaRPr lang="ru-RU"/>
        </a:p>
      </dgm:t>
    </dgm:pt>
    <dgm:pt modelId="{DD0C5B70-63FC-45D7-AA32-B2F32BBAAF3B}">
      <dgm:prSet/>
      <dgm:spPr/>
      <dgm:t>
        <a:bodyPr/>
        <a:lstStyle/>
        <a:p>
          <a:pPr rtl="0"/>
          <a:r>
            <a:rPr lang="ru-RU" b="1" smtClean="0"/>
            <a:t>Товары</a:t>
          </a:r>
          <a:r>
            <a:rPr lang="ru-RU" smtClean="0"/>
            <a:t> (Приложение 1, часть 4);</a:t>
          </a:r>
          <a:endParaRPr lang="ru-RU"/>
        </a:p>
      </dgm:t>
    </dgm:pt>
    <dgm:pt modelId="{9CEA00AF-7D1C-4F22-AC6B-AD9D56846330}" type="parTrans" cxnId="{9EAB0E65-7340-4414-ADF1-F43CF5ED4DE3}">
      <dgm:prSet/>
      <dgm:spPr/>
      <dgm:t>
        <a:bodyPr/>
        <a:lstStyle/>
        <a:p>
          <a:endParaRPr lang="ru-RU"/>
        </a:p>
      </dgm:t>
    </dgm:pt>
    <dgm:pt modelId="{F59A49E4-C8F3-4D1D-9286-9A40A30093B9}" type="sibTrans" cxnId="{9EAB0E65-7340-4414-ADF1-F43CF5ED4DE3}">
      <dgm:prSet/>
      <dgm:spPr/>
      <dgm:t>
        <a:bodyPr/>
        <a:lstStyle/>
        <a:p>
          <a:endParaRPr lang="ru-RU"/>
        </a:p>
      </dgm:t>
    </dgm:pt>
    <dgm:pt modelId="{997E27E9-5E29-45AF-A3D2-E4AD3932BA06}">
      <dgm:prSet/>
      <dgm:spPr/>
      <dgm:t>
        <a:bodyPr/>
        <a:lstStyle/>
        <a:p>
          <a:pPr rtl="0"/>
          <a:r>
            <a:rPr lang="ru-RU" b="1" smtClean="0"/>
            <a:t>Услуги</a:t>
          </a:r>
          <a:r>
            <a:rPr lang="ru-RU" smtClean="0"/>
            <a:t> (Приложение 1, часть 5);</a:t>
          </a:r>
          <a:endParaRPr lang="ru-RU"/>
        </a:p>
      </dgm:t>
    </dgm:pt>
    <dgm:pt modelId="{B4957F0D-AFBD-489D-99A3-BDC585E859E4}" type="parTrans" cxnId="{F681F7C5-BB76-436D-A91D-59E2682E3634}">
      <dgm:prSet/>
      <dgm:spPr/>
      <dgm:t>
        <a:bodyPr/>
        <a:lstStyle/>
        <a:p>
          <a:endParaRPr lang="ru-RU"/>
        </a:p>
      </dgm:t>
    </dgm:pt>
    <dgm:pt modelId="{68A1A272-0E0D-45AA-8D23-9D43968995F6}" type="sibTrans" cxnId="{F681F7C5-BB76-436D-A91D-59E2682E3634}">
      <dgm:prSet/>
      <dgm:spPr/>
      <dgm:t>
        <a:bodyPr/>
        <a:lstStyle/>
        <a:p>
          <a:endParaRPr lang="ru-RU"/>
        </a:p>
      </dgm:t>
    </dgm:pt>
    <dgm:pt modelId="{AAA389C5-C976-47BF-AFF5-EB23AEC89315}">
      <dgm:prSet/>
      <dgm:spPr/>
      <dgm:t>
        <a:bodyPr/>
        <a:lstStyle/>
        <a:p>
          <a:pPr rtl="0"/>
          <a:r>
            <a:rPr lang="ru-RU" b="1" smtClean="0"/>
            <a:t>Строительные работы </a:t>
          </a:r>
          <a:r>
            <a:rPr lang="ru-RU" smtClean="0"/>
            <a:t>(Приложение 1, часть 6);</a:t>
          </a:r>
          <a:endParaRPr lang="ru-RU"/>
        </a:p>
      </dgm:t>
    </dgm:pt>
    <dgm:pt modelId="{68FC9F86-1854-4D8F-9051-F689F14BE871}" type="parTrans" cxnId="{E2EA17FF-58FA-42E0-8703-606FDD70341A}">
      <dgm:prSet/>
      <dgm:spPr/>
      <dgm:t>
        <a:bodyPr/>
        <a:lstStyle/>
        <a:p>
          <a:endParaRPr lang="ru-RU"/>
        </a:p>
      </dgm:t>
    </dgm:pt>
    <dgm:pt modelId="{0163D95F-C250-4B9F-9DE9-983E6CCD01E9}" type="sibTrans" cxnId="{E2EA17FF-58FA-42E0-8703-606FDD70341A}">
      <dgm:prSet/>
      <dgm:spPr/>
      <dgm:t>
        <a:bodyPr/>
        <a:lstStyle/>
        <a:p>
          <a:endParaRPr lang="ru-RU"/>
        </a:p>
      </dgm:t>
    </dgm:pt>
    <dgm:pt modelId="{82D0875D-12AD-4518-8C9B-EB56C477B464}">
      <dgm:prSet/>
      <dgm:spPr/>
      <dgm:t>
        <a:bodyPr/>
        <a:lstStyle/>
        <a:p>
          <a:pPr rtl="0"/>
          <a:r>
            <a:rPr lang="ru-RU" b="1" smtClean="0"/>
            <a:t>Общие замечания </a:t>
          </a:r>
          <a:r>
            <a:rPr lang="ru-RU" smtClean="0"/>
            <a:t>по доступу на рынок (Приложение 1, часть 7);</a:t>
          </a:r>
          <a:endParaRPr lang="ru-RU"/>
        </a:p>
      </dgm:t>
    </dgm:pt>
    <dgm:pt modelId="{E18C2D90-72BF-4385-9140-1AE837D95674}" type="parTrans" cxnId="{F1550A22-2993-48DE-A86A-DB89B0DD8D12}">
      <dgm:prSet/>
      <dgm:spPr/>
      <dgm:t>
        <a:bodyPr/>
        <a:lstStyle/>
        <a:p>
          <a:endParaRPr lang="ru-RU"/>
        </a:p>
      </dgm:t>
    </dgm:pt>
    <dgm:pt modelId="{DFC43DFA-333D-40EA-8C78-A059155F39DC}" type="sibTrans" cxnId="{F1550A22-2993-48DE-A86A-DB89B0DD8D12}">
      <dgm:prSet/>
      <dgm:spPr/>
      <dgm:t>
        <a:bodyPr/>
        <a:lstStyle/>
        <a:p>
          <a:endParaRPr lang="ru-RU"/>
        </a:p>
      </dgm:t>
    </dgm:pt>
    <dgm:pt modelId="{79482D3D-C00E-4F03-AA4B-71ACC5ED8BDA}">
      <dgm:prSet/>
      <dgm:spPr/>
      <dgm:t>
        <a:bodyPr/>
        <a:lstStyle/>
        <a:p>
          <a:pPr rtl="0"/>
          <a:r>
            <a:rPr lang="ru-RU" b="1" smtClean="0"/>
            <a:t>Пороговые значения </a:t>
          </a:r>
          <a:r>
            <a:rPr lang="ru-RU" smtClean="0"/>
            <a:t>стоимости контактов (определяются отдельно для товаров, услуг, строительных работ, уровней органов власти и учреждений в соответствующих приложениях).</a:t>
          </a:r>
          <a:endParaRPr lang="ru-RU"/>
        </a:p>
      </dgm:t>
    </dgm:pt>
    <dgm:pt modelId="{4B29FF25-9DC8-4612-9B05-98D0C55C5BDE}" type="parTrans" cxnId="{DBB21D99-5591-426F-AF8E-39EFA7AF5769}">
      <dgm:prSet/>
      <dgm:spPr/>
      <dgm:t>
        <a:bodyPr/>
        <a:lstStyle/>
        <a:p>
          <a:endParaRPr lang="ru-RU"/>
        </a:p>
      </dgm:t>
    </dgm:pt>
    <dgm:pt modelId="{5E65F8D4-27CF-4DE4-B3E7-F257308FBD9F}" type="sibTrans" cxnId="{DBB21D99-5591-426F-AF8E-39EFA7AF5769}">
      <dgm:prSet/>
      <dgm:spPr/>
      <dgm:t>
        <a:bodyPr/>
        <a:lstStyle/>
        <a:p>
          <a:endParaRPr lang="ru-RU"/>
        </a:p>
      </dgm:t>
    </dgm:pt>
    <dgm:pt modelId="{3D91D76F-D7BF-4B8E-9FF7-867E486E1BFD}" type="pres">
      <dgm:prSet presAssocID="{20BEBC90-5DBA-4EEE-BAE0-688CDB11EAFD}" presName="linear" presStyleCnt="0">
        <dgm:presLayoutVars>
          <dgm:animLvl val="lvl"/>
          <dgm:resizeHandles val="exact"/>
        </dgm:presLayoutVars>
      </dgm:prSet>
      <dgm:spPr/>
    </dgm:pt>
    <dgm:pt modelId="{D856CC7E-9BE2-48F8-9F83-5B5B9B9D6D53}" type="pres">
      <dgm:prSet presAssocID="{21B3F10D-6FF1-4327-B070-3F3C5F5FCDD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EC730E3-3617-450D-9A8B-38709ED0C705}" type="pres">
      <dgm:prSet presAssocID="{FD988244-A581-4806-8997-A8CD4D20268F}" presName="spacer" presStyleCnt="0"/>
      <dgm:spPr/>
    </dgm:pt>
    <dgm:pt modelId="{90E81DDE-4D45-4037-A429-A3EBCF33A236}" type="pres">
      <dgm:prSet presAssocID="{DC2B1742-4E14-4CD9-8A04-03C5AAFC93F4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4DB5EE6F-4C30-4FE6-A8AB-31452C8F2BB6}" type="pres">
      <dgm:prSet presAssocID="{DC2B1742-4E14-4CD9-8A04-03C5AAFC93F4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CD60C4BA-5101-4CF7-ADC7-DA9BED5FEE6E}" srcId="{DC2B1742-4E14-4CD9-8A04-03C5AAFC93F4}" destId="{FFA401FF-C563-41D8-BB4C-8F3E30128D3C}" srcOrd="1" destOrd="0" parTransId="{EE94C53A-4616-4E18-88BA-B5C0F71C7CF4}" sibTransId="{7AB0C392-DE42-4B6D-BC01-B314DB1EFF8C}"/>
    <dgm:cxn modelId="{130871DA-E66B-4C20-8821-84B4F152726A}" srcId="{DC2B1742-4E14-4CD9-8A04-03C5AAFC93F4}" destId="{19ACAFC8-236A-4FA8-BB40-90AD2C29ED22}" srcOrd="0" destOrd="0" parTransId="{C6CEFC69-E2A5-409E-9CE8-2AF6CEF06430}" sibTransId="{FDE01AA5-EC3C-4FFA-A1EC-D05280B798F7}"/>
    <dgm:cxn modelId="{DBB21D99-5591-426F-AF8E-39EFA7AF5769}" srcId="{DC2B1742-4E14-4CD9-8A04-03C5AAFC93F4}" destId="{79482D3D-C00E-4F03-AA4B-71ACC5ED8BDA}" srcOrd="7" destOrd="0" parTransId="{4B29FF25-9DC8-4612-9B05-98D0C55C5BDE}" sibTransId="{5E65F8D4-27CF-4DE4-B3E7-F257308FBD9F}"/>
    <dgm:cxn modelId="{F961EEBE-4F42-4A63-B7E1-BDC8CB3F44D8}" type="presOf" srcId="{DD0C5B70-63FC-45D7-AA32-B2F32BBAAF3B}" destId="{4DB5EE6F-4C30-4FE6-A8AB-31452C8F2BB6}" srcOrd="0" destOrd="3" presId="urn:microsoft.com/office/officeart/2005/8/layout/vList2"/>
    <dgm:cxn modelId="{9EAB0E65-7340-4414-ADF1-F43CF5ED4DE3}" srcId="{DC2B1742-4E14-4CD9-8A04-03C5AAFC93F4}" destId="{DD0C5B70-63FC-45D7-AA32-B2F32BBAAF3B}" srcOrd="3" destOrd="0" parTransId="{9CEA00AF-7D1C-4F22-AC6B-AD9D56846330}" sibTransId="{F59A49E4-C8F3-4D1D-9286-9A40A30093B9}"/>
    <dgm:cxn modelId="{F681F7C5-BB76-436D-A91D-59E2682E3634}" srcId="{DC2B1742-4E14-4CD9-8A04-03C5AAFC93F4}" destId="{997E27E9-5E29-45AF-A3D2-E4AD3932BA06}" srcOrd="4" destOrd="0" parTransId="{B4957F0D-AFBD-489D-99A3-BDC585E859E4}" sibTransId="{68A1A272-0E0D-45AA-8D23-9D43968995F6}"/>
    <dgm:cxn modelId="{43B6A0E6-CC39-4D1D-A233-C6D69A165710}" type="presOf" srcId="{20BEBC90-5DBA-4EEE-BAE0-688CDB11EAFD}" destId="{3D91D76F-D7BF-4B8E-9FF7-867E486E1BFD}" srcOrd="0" destOrd="0" presId="urn:microsoft.com/office/officeart/2005/8/layout/vList2"/>
    <dgm:cxn modelId="{01EF76A5-CBCD-4A1C-AF36-0DFE3AECF4FC}" srcId="{20BEBC90-5DBA-4EEE-BAE0-688CDB11EAFD}" destId="{DC2B1742-4E14-4CD9-8A04-03C5AAFC93F4}" srcOrd="1" destOrd="0" parTransId="{893D9C21-9CED-44B3-8502-69B449977337}" sibTransId="{5499E40E-702D-433F-B8EB-95DF4AC316F2}"/>
    <dgm:cxn modelId="{F1550A22-2993-48DE-A86A-DB89B0DD8D12}" srcId="{DC2B1742-4E14-4CD9-8A04-03C5AAFC93F4}" destId="{82D0875D-12AD-4518-8C9B-EB56C477B464}" srcOrd="6" destOrd="0" parTransId="{E18C2D90-72BF-4385-9140-1AE837D95674}" sibTransId="{DFC43DFA-333D-40EA-8C78-A059155F39DC}"/>
    <dgm:cxn modelId="{B99BC011-5C06-4C26-BC06-82F2AE2EE747}" type="presOf" srcId="{82D0875D-12AD-4518-8C9B-EB56C477B464}" destId="{4DB5EE6F-4C30-4FE6-A8AB-31452C8F2BB6}" srcOrd="0" destOrd="6" presId="urn:microsoft.com/office/officeart/2005/8/layout/vList2"/>
    <dgm:cxn modelId="{50777B5A-0B10-4268-B332-E389E14BEE42}" type="presOf" srcId="{997E27E9-5E29-45AF-A3D2-E4AD3932BA06}" destId="{4DB5EE6F-4C30-4FE6-A8AB-31452C8F2BB6}" srcOrd="0" destOrd="4" presId="urn:microsoft.com/office/officeart/2005/8/layout/vList2"/>
    <dgm:cxn modelId="{E2EA17FF-58FA-42E0-8703-606FDD70341A}" srcId="{DC2B1742-4E14-4CD9-8A04-03C5AAFC93F4}" destId="{AAA389C5-C976-47BF-AFF5-EB23AEC89315}" srcOrd="5" destOrd="0" parTransId="{68FC9F86-1854-4D8F-9051-F689F14BE871}" sibTransId="{0163D95F-C250-4B9F-9DE9-983E6CCD01E9}"/>
    <dgm:cxn modelId="{62B98046-9352-452F-A1D9-3ECB3EC62F2C}" type="presOf" srcId="{AAA389C5-C976-47BF-AFF5-EB23AEC89315}" destId="{4DB5EE6F-4C30-4FE6-A8AB-31452C8F2BB6}" srcOrd="0" destOrd="5" presId="urn:microsoft.com/office/officeart/2005/8/layout/vList2"/>
    <dgm:cxn modelId="{F7E2D1E7-7358-476F-B586-875A81A7A702}" type="presOf" srcId="{21B3F10D-6FF1-4327-B070-3F3C5F5FCDDA}" destId="{D856CC7E-9BE2-48F8-9F83-5B5B9B9D6D53}" srcOrd="0" destOrd="0" presId="urn:microsoft.com/office/officeart/2005/8/layout/vList2"/>
    <dgm:cxn modelId="{CEFFBE33-7722-470D-AFFC-B761AFDA7AA2}" type="presOf" srcId="{79482D3D-C00E-4F03-AA4B-71ACC5ED8BDA}" destId="{4DB5EE6F-4C30-4FE6-A8AB-31452C8F2BB6}" srcOrd="0" destOrd="7" presId="urn:microsoft.com/office/officeart/2005/8/layout/vList2"/>
    <dgm:cxn modelId="{82C20E18-EA22-4BFC-8CC0-BFDE523C0470}" type="presOf" srcId="{DC2B1742-4E14-4CD9-8A04-03C5AAFC93F4}" destId="{90E81DDE-4D45-4037-A429-A3EBCF33A236}" srcOrd="0" destOrd="0" presId="urn:microsoft.com/office/officeart/2005/8/layout/vList2"/>
    <dgm:cxn modelId="{C4143F0D-CE34-4749-ABB9-7C019C39DF8A}" type="presOf" srcId="{CCA88262-0C89-454A-A1F2-9E788B521CF5}" destId="{4DB5EE6F-4C30-4FE6-A8AB-31452C8F2BB6}" srcOrd="0" destOrd="2" presId="urn:microsoft.com/office/officeart/2005/8/layout/vList2"/>
    <dgm:cxn modelId="{F4EB774F-9A69-4465-A093-245D065177F2}" type="presOf" srcId="{FFA401FF-C563-41D8-BB4C-8F3E30128D3C}" destId="{4DB5EE6F-4C30-4FE6-A8AB-31452C8F2BB6}" srcOrd="0" destOrd="1" presId="urn:microsoft.com/office/officeart/2005/8/layout/vList2"/>
    <dgm:cxn modelId="{B56D01BE-0AE1-41EE-B04E-E69F229900C1}" srcId="{DC2B1742-4E14-4CD9-8A04-03C5AAFC93F4}" destId="{CCA88262-0C89-454A-A1F2-9E788B521CF5}" srcOrd="2" destOrd="0" parTransId="{D9A30A29-C19F-4AB1-A846-F49D4363A664}" sibTransId="{938BEEB3-39F4-4E10-BF00-30E046BF887B}"/>
    <dgm:cxn modelId="{EDDDF475-BA2D-440D-8CD7-74E2EC5FD83D}" type="presOf" srcId="{19ACAFC8-236A-4FA8-BB40-90AD2C29ED22}" destId="{4DB5EE6F-4C30-4FE6-A8AB-31452C8F2BB6}" srcOrd="0" destOrd="0" presId="urn:microsoft.com/office/officeart/2005/8/layout/vList2"/>
    <dgm:cxn modelId="{E924B4E2-2202-4D7C-BC98-7D835C535282}" srcId="{20BEBC90-5DBA-4EEE-BAE0-688CDB11EAFD}" destId="{21B3F10D-6FF1-4327-B070-3F3C5F5FCDDA}" srcOrd="0" destOrd="0" parTransId="{B23A8F66-E060-4B3D-BB8E-5D2E7D39B9D8}" sibTransId="{FD988244-A581-4806-8997-A8CD4D20268F}"/>
    <dgm:cxn modelId="{5AD80C49-BC6E-486D-9A39-15EF86730F2E}" type="presParOf" srcId="{3D91D76F-D7BF-4B8E-9FF7-867E486E1BFD}" destId="{D856CC7E-9BE2-48F8-9F83-5B5B9B9D6D53}" srcOrd="0" destOrd="0" presId="urn:microsoft.com/office/officeart/2005/8/layout/vList2"/>
    <dgm:cxn modelId="{5719606D-2DFB-4234-84F6-C4945D5844DE}" type="presParOf" srcId="{3D91D76F-D7BF-4B8E-9FF7-867E486E1BFD}" destId="{FEC730E3-3617-450D-9A8B-38709ED0C705}" srcOrd="1" destOrd="0" presId="urn:microsoft.com/office/officeart/2005/8/layout/vList2"/>
    <dgm:cxn modelId="{E1A4077D-80E0-4296-B29B-13A8F8FF242A}" type="presParOf" srcId="{3D91D76F-D7BF-4B8E-9FF7-867E486E1BFD}" destId="{90E81DDE-4D45-4037-A429-A3EBCF33A236}" srcOrd="2" destOrd="0" presId="urn:microsoft.com/office/officeart/2005/8/layout/vList2"/>
    <dgm:cxn modelId="{F054114F-6345-4053-9CAD-3C456858BB5A}" type="presParOf" srcId="{3D91D76F-D7BF-4B8E-9FF7-867E486E1BFD}" destId="{4DB5EE6F-4C30-4FE6-A8AB-31452C8F2BB6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C8D306D-BB61-4F09-9E0D-8F1492D1B1E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9C7DF494-3BAD-466B-B44B-A4A30F01AABC}">
      <dgm:prSet/>
      <dgm:spPr/>
      <dgm:t>
        <a:bodyPr/>
        <a:lstStyle/>
        <a:p>
          <a:pPr rtl="0"/>
          <a:r>
            <a:rPr lang="ru-RU" b="1" smtClean="0"/>
            <a:t>Участники</a:t>
          </a:r>
          <a:r>
            <a:rPr lang="ru-RU" smtClean="0"/>
            <a:t>: Армения, Черногория, Тайвань</a:t>
          </a:r>
          <a:endParaRPr lang="ru-RU"/>
        </a:p>
      </dgm:t>
    </dgm:pt>
    <dgm:pt modelId="{75E9A18A-FABB-4A56-8637-27A64EA55EB1}" type="parTrans" cxnId="{1A313393-2A4E-4EE1-85FF-A951E6AF87BE}">
      <dgm:prSet/>
      <dgm:spPr/>
      <dgm:t>
        <a:bodyPr/>
        <a:lstStyle/>
        <a:p>
          <a:endParaRPr lang="ru-RU"/>
        </a:p>
      </dgm:t>
    </dgm:pt>
    <dgm:pt modelId="{7F58435C-41C6-4F99-968D-A469D339D8F4}" type="sibTrans" cxnId="{1A313393-2A4E-4EE1-85FF-A951E6AF87BE}">
      <dgm:prSet/>
      <dgm:spPr/>
      <dgm:t>
        <a:bodyPr/>
        <a:lstStyle/>
        <a:p>
          <a:endParaRPr lang="ru-RU"/>
        </a:p>
      </dgm:t>
    </dgm:pt>
    <dgm:pt modelId="{8AA35B1A-5367-44F6-B821-D70A400A5296}">
      <dgm:prSet/>
      <dgm:spPr/>
      <dgm:t>
        <a:bodyPr/>
        <a:lstStyle/>
        <a:p>
          <a:pPr rtl="0"/>
          <a:r>
            <a:rPr lang="ru-RU" b="1" smtClean="0"/>
            <a:t>Наблюдатели: </a:t>
          </a:r>
          <a:r>
            <a:rPr lang="ru-RU" smtClean="0"/>
            <a:t>практически все – развивающиеся страны</a:t>
          </a:r>
          <a:endParaRPr lang="ru-RU"/>
        </a:p>
      </dgm:t>
    </dgm:pt>
    <dgm:pt modelId="{BA8326C6-5231-48FC-B9CC-EB828700BC07}" type="parTrans" cxnId="{6F57E896-64F6-41BA-A6E1-34A854EB98AF}">
      <dgm:prSet/>
      <dgm:spPr/>
      <dgm:t>
        <a:bodyPr/>
        <a:lstStyle/>
        <a:p>
          <a:endParaRPr lang="ru-RU"/>
        </a:p>
      </dgm:t>
    </dgm:pt>
    <dgm:pt modelId="{66F4E697-A81C-4C53-9552-FFF7375D0D94}" type="sibTrans" cxnId="{6F57E896-64F6-41BA-A6E1-34A854EB98AF}">
      <dgm:prSet/>
      <dgm:spPr/>
      <dgm:t>
        <a:bodyPr/>
        <a:lstStyle/>
        <a:p>
          <a:endParaRPr lang="ru-RU"/>
        </a:p>
      </dgm:t>
    </dgm:pt>
    <dgm:pt modelId="{006DE6DE-FE21-4A61-B27A-587993963454}">
      <dgm:prSet/>
      <dgm:spPr/>
      <dgm:t>
        <a:bodyPr/>
        <a:lstStyle/>
        <a:p>
          <a:pPr rtl="0"/>
          <a:r>
            <a:rPr lang="ru-RU" b="1" smtClean="0"/>
            <a:t>Ключевые изменения</a:t>
          </a:r>
          <a:r>
            <a:rPr lang="ru-RU" smtClean="0"/>
            <a:t>: </a:t>
          </a:r>
          <a:endParaRPr lang="ru-RU"/>
        </a:p>
      </dgm:t>
    </dgm:pt>
    <dgm:pt modelId="{5EC9E4E5-D36B-4CA5-8810-94A008125EAC}" type="parTrans" cxnId="{F0056941-EB90-435B-97D9-AC2D0B05708D}">
      <dgm:prSet/>
      <dgm:spPr/>
      <dgm:t>
        <a:bodyPr/>
        <a:lstStyle/>
        <a:p>
          <a:endParaRPr lang="ru-RU"/>
        </a:p>
      </dgm:t>
    </dgm:pt>
    <dgm:pt modelId="{E394F935-08FD-4CF6-94E2-B75D3F7A9F44}" type="sibTrans" cxnId="{F0056941-EB90-435B-97D9-AC2D0B05708D}">
      <dgm:prSet/>
      <dgm:spPr/>
      <dgm:t>
        <a:bodyPr/>
        <a:lstStyle/>
        <a:p>
          <a:endParaRPr lang="ru-RU"/>
        </a:p>
      </dgm:t>
    </dgm:pt>
    <dgm:pt modelId="{940B686B-58AB-4E82-83D8-BC15FAD2A7FB}">
      <dgm:prSet/>
      <dgm:spPr/>
      <dgm:t>
        <a:bodyPr/>
        <a:lstStyle/>
        <a:p>
          <a:pPr rtl="0"/>
          <a:r>
            <a:rPr lang="ru-RU" smtClean="0"/>
            <a:t>четко прописаны </a:t>
          </a:r>
          <a:r>
            <a:rPr lang="ru-RU" u="sng" smtClean="0"/>
            <a:t>меры переходного периода</a:t>
          </a:r>
          <a:r>
            <a:rPr lang="ru-RU" smtClean="0"/>
            <a:t>, которые могут применяться: ценовые преференции; изъятия; постепенное расширение сферы применения соглашения; более высокие пороговые значения и т. д.</a:t>
          </a:r>
          <a:endParaRPr lang="ru-RU"/>
        </a:p>
      </dgm:t>
    </dgm:pt>
    <dgm:pt modelId="{FF624ED1-6B77-4F90-9A99-0DDBBD0EEE86}" type="parTrans" cxnId="{8364A2A1-BDB9-480C-B006-54E96BB2DF50}">
      <dgm:prSet/>
      <dgm:spPr/>
      <dgm:t>
        <a:bodyPr/>
        <a:lstStyle/>
        <a:p>
          <a:endParaRPr lang="ru-RU"/>
        </a:p>
      </dgm:t>
    </dgm:pt>
    <dgm:pt modelId="{56FDAFCC-2F8B-49FC-B00E-EFE278B855D7}" type="sibTrans" cxnId="{8364A2A1-BDB9-480C-B006-54E96BB2DF50}">
      <dgm:prSet/>
      <dgm:spPr/>
      <dgm:t>
        <a:bodyPr/>
        <a:lstStyle/>
        <a:p>
          <a:endParaRPr lang="ru-RU"/>
        </a:p>
      </dgm:t>
    </dgm:pt>
    <dgm:pt modelId="{63C050F7-4492-4971-9B74-BDD6C3AF2AD0}">
      <dgm:prSet/>
      <dgm:spPr/>
      <dgm:t>
        <a:bodyPr/>
        <a:lstStyle/>
        <a:p>
          <a:pPr rtl="0"/>
          <a:r>
            <a:rPr lang="ru-RU" smtClean="0"/>
            <a:t>определена длительность переходного периода: 5 лет (НРС) и 3 года (РС)</a:t>
          </a:r>
          <a:endParaRPr lang="ru-RU"/>
        </a:p>
      </dgm:t>
    </dgm:pt>
    <dgm:pt modelId="{02DF3692-168A-4945-84F0-A16E1967AA6B}" type="parTrans" cxnId="{8954EC70-C4EB-4EBD-95B9-FCBF307D8E1A}">
      <dgm:prSet/>
      <dgm:spPr/>
      <dgm:t>
        <a:bodyPr/>
        <a:lstStyle/>
        <a:p>
          <a:endParaRPr lang="ru-RU"/>
        </a:p>
      </dgm:t>
    </dgm:pt>
    <dgm:pt modelId="{433324CC-228D-4EBB-8D34-83E6A869C636}" type="sibTrans" cxnId="{8954EC70-C4EB-4EBD-95B9-FCBF307D8E1A}">
      <dgm:prSet/>
      <dgm:spPr/>
      <dgm:t>
        <a:bodyPr/>
        <a:lstStyle/>
        <a:p>
          <a:endParaRPr lang="ru-RU"/>
        </a:p>
      </dgm:t>
    </dgm:pt>
    <dgm:pt modelId="{B7002AA6-27B5-4C0E-960B-8FD5D80E9998}" type="pres">
      <dgm:prSet presAssocID="{8C8D306D-BB61-4F09-9E0D-8F1492D1B1E1}" presName="linear" presStyleCnt="0">
        <dgm:presLayoutVars>
          <dgm:animLvl val="lvl"/>
          <dgm:resizeHandles val="exact"/>
        </dgm:presLayoutVars>
      </dgm:prSet>
      <dgm:spPr/>
    </dgm:pt>
    <dgm:pt modelId="{CB493333-7895-4D7E-A0DC-F11D6B64B618}" type="pres">
      <dgm:prSet presAssocID="{9C7DF494-3BAD-466B-B44B-A4A30F01AAB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5AAA0B8-01BE-4697-A372-429DC0033043}" type="pres">
      <dgm:prSet presAssocID="{7F58435C-41C6-4F99-968D-A469D339D8F4}" presName="spacer" presStyleCnt="0"/>
      <dgm:spPr/>
    </dgm:pt>
    <dgm:pt modelId="{6C76C488-B307-41F3-B13F-AED82648626B}" type="pres">
      <dgm:prSet presAssocID="{8AA35B1A-5367-44F6-B821-D70A400A529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D9BEBE8-31F7-4006-AF19-75196B8D0E28}" type="pres">
      <dgm:prSet presAssocID="{66F4E697-A81C-4C53-9552-FFF7375D0D94}" presName="spacer" presStyleCnt="0"/>
      <dgm:spPr/>
    </dgm:pt>
    <dgm:pt modelId="{4AF7839A-A444-4765-8151-92F8E72A9A0D}" type="pres">
      <dgm:prSet presAssocID="{006DE6DE-FE21-4A61-B27A-587993963454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361F6B3F-3795-4809-9F87-44293FCE0F06}" type="pres">
      <dgm:prSet presAssocID="{006DE6DE-FE21-4A61-B27A-587993963454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8954EC70-C4EB-4EBD-95B9-FCBF307D8E1A}" srcId="{006DE6DE-FE21-4A61-B27A-587993963454}" destId="{63C050F7-4492-4971-9B74-BDD6C3AF2AD0}" srcOrd="1" destOrd="0" parTransId="{02DF3692-168A-4945-84F0-A16E1967AA6B}" sibTransId="{433324CC-228D-4EBB-8D34-83E6A869C636}"/>
    <dgm:cxn modelId="{8364A2A1-BDB9-480C-B006-54E96BB2DF50}" srcId="{006DE6DE-FE21-4A61-B27A-587993963454}" destId="{940B686B-58AB-4E82-83D8-BC15FAD2A7FB}" srcOrd="0" destOrd="0" parTransId="{FF624ED1-6B77-4F90-9A99-0DDBBD0EEE86}" sibTransId="{56FDAFCC-2F8B-49FC-B00E-EFE278B855D7}"/>
    <dgm:cxn modelId="{E0FF480C-7B42-426F-A5B0-A2D6288F7AF2}" type="presOf" srcId="{006DE6DE-FE21-4A61-B27A-587993963454}" destId="{4AF7839A-A444-4765-8151-92F8E72A9A0D}" srcOrd="0" destOrd="0" presId="urn:microsoft.com/office/officeart/2005/8/layout/vList2"/>
    <dgm:cxn modelId="{4CB1486D-D15A-4CDA-AA31-A6E1C03613C1}" type="presOf" srcId="{63C050F7-4492-4971-9B74-BDD6C3AF2AD0}" destId="{361F6B3F-3795-4809-9F87-44293FCE0F06}" srcOrd="0" destOrd="1" presId="urn:microsoft.com/office/officeart/2005/8/layout/vList2"/>
    <dgm:cxn modelId="{1A313393-2A4E-4EE1-85FF-A951E6AF87BE}" srcId="{8C8D306D-BB61-4F09-9E0D-8F1492D1B1E1}" destId="{9C7DF494-3BAD-466B-B44B-A4A30F01AABC}" srcOrd="0" destOrd="0" parTransId="{75E9A18A-FABB-4A56-8637-27A64EA55EB1}" sibTransId="{7F58435C-41C6-4F99-968D-A469D339D8F4}"/>
    <dgm:cxn modelId="{2C341866-A09C-47B3-A786-771BD872BAFE}" type="presOf" srcId="{9C7DF494-3BAD-466B-B44B-A4A30F01AABC}" destId="{CB493333-7895-4D7E-A0DC-F11D6B64B618}" srcOrd="0" destOrd="0" presId="urn:microsoft.com/office/officeart/2005/8/layout/vList2"/>
    <dgm:cxn modelId="{B1113127-4A6C-4450-B402-947A35C4C556}" type="presOf" srcId="{940B686B-58AB-4E82-83D8-BC15FAD2A7FB}" destId="{361F6B3F-3795-4809-9F87-44293FCE0F06}" srcOrd="0" destOrd="0" presId="urn:microsoft.com/office/officeart/2005/8/layout/vList2"/>
    <dgm:cxn modelId="{6F57E896-64F6-41BA-A6E1-34A854EB98AF}" srcId="{8C8D306D-BB61-4F09-9E0D-8F1492D1B1E1}" destId="{8AA35B1A-5367-44F6-B821-D70A400A5296}" srcOrd="1" destOrd="0" parTransId="{BA8326C6-5231-48FC-B9CC-EB828700BC07}" sibTransId="{66F4E697-A81C-4C53-9552-FFF7375D0D94}"/>
    <dgm:cxn modelId="{D74C5B6C-F32A-4768-B1F3-B67132DFF886}" type="presOf" srcId="{8AA35B1A-5367-44F6-B821-D70A400A5296}" destId="{6C76C488-B307-41F3-B13F-AED82648626B}" srcOrd="0" destOrd="0" presId="urn:microsoft.com/office/officeart/2005/8/layout/vList2"/>
    <dgm:cxn modelId="{F0056941-EB90-435B-97D9-AC2D0B05708D}" srcId="{8C8D306D-BB61-4F09-9E0D-8F1492D1B1E1}" destId="{006DE6DE-FE21-4A61-B27A-587993963454}" srcOrd="2" destOrd="0" parTransId="{5EC9E4E5-D36B-4CA5-8810-94A008125EAC}" sibTransId="{E394F935-08FD-4CF6-94E2-B75D3F7A9F44}"/>
    <dgm:cxn modelId="{8DC41A98-8FD5-4D78-A101-2A71C15A1F84}" type="presOf" srcId="{8C8D306D-BB61-4F09-9E0D-8F1492D1B1E1}" destId="{B7002AA6-27B5-4C0E-960B-8FD5D80E9998}" srcOrd="0" destOrd="0" presId="urn:microsoft.com/office/officeart/2005/8/layout/vList2"/>
    <dgm:cxn modelId="{2FE0367A-BE5E-46D9-9990-57FF1809C044}" type="presParOf" srcId="{B7002AA6-27B5-4C0E-960B-8FD5D80E9998}" destId="{CB493333-7895-4D7E-A0DC-F11D6B64B618}" srcOrd="0" destOrd="0" presId="urn:microsoft.com/office/officeart/2005/8/layout/vList2"/>
    <dgm:cxn modelId="{42D14E86-B1EE-49ED-A6A4-A63140BF2CDE}" type="presParOf" srcId="{B7002AA6-27B5-4C0E-960B-8FD5D80E9998}" destId="{25AAA0B8-01BE-4697-A372-429DC0033043}" srcOrd="1" destOrd="0" presId="urn:microsoft.com/office/officeart/2005/8/layout/vList2"/>
    <dgm:cxn modelId="{416C12E5-3CB2-4897-81C5-C31900973278}" type="presParOf" srcId="{B7002AA6-27B5-4C0E-960B-8FD5D80E9998}" destId="{6C76C488-B307-41F3-B13F-AED82648626B}" srcOrd="2" destOrd="0" presId="urn:microsoft.com/office/officeart/2005/8/layout/vList2"/>
    <dgm:cxn modelId="{5B86B4DC-3BCC-4A48-B0D5-2CF703258BAE}" type="presParOf" srcId="{B7002AA6-27B5-4C0E-960B-8FD5D80E9998}" destId="{CD9BEBE8-31F7-4006-AF19-75196B8D0E28}" srcOrd="3" destOrd="0" presId="urn:microsoft.com/office/officeart/2005/8/layout/vList2"/>
    <dgm:cxn modelId="{D56631EB-0D5B-47F5-84B1-AB864963CCD1}" type="presParOf" srcId="{B7002AA6-27B5-4C0E-960B-8FD5D80E9998}" destId="{4AF7839A-A444-4765-8151-92F8E72A9A0D}" srcOrd="4" destOrd="0" presId="urn:microsoft.com/office/officeart/2005/8/layout/vList2"/>
    <dgm:cxn modelId="{2AB20789-380A-438E-B87E-DE16DF3FC081}" type="presParOf" srcId="{B7002AA6-27B5-4C0E-960B-8FD5D80E9998}" destId="{361F6B3F-3795-4809-9F87-44293FCE0F06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457CB44-3308-4D57-8EC1-EAFCC521969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954A904-BAD5-46FA-A931-C6FDA5DC1615}">
      <dgm:prSet phldrT="[Текст]" custT="1"/>
      <dgm:spPr>
        <a:solidFill>
          <a:srgbClr val="D2DEEF"/>
        </a:solidFill>
        <a:ln>
          <a:solidFill>
            <a:schemeClr val="accent5">
              <a:lumMod val="40000"/>
              <a:lumOff val="60000"/>
            </a:schemeClr>
          </a:solidFill>
        </a:ln>
      </dgm:spPr>
      <dgm:t>
        <a:bodyPr/>
        <a:lstStyle/>
        <a:p>
          <a:r>
            <a:rPr lang="ru-RU" sz="13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Электронные закупки</a:t>
          </a:r>
          <a:endParaRPr lang="ru-RU" sz="1300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entury Gothic" panose="020B0502020202020204" pitchFamily="34" charset="0"/>
          </a:endParaRPr>
        </a:p>
      </dgm:t>
    </dgm:pt>
    <dgm:pt modelId="{03C32CA8-5DCC-4D49-B959-B6622F0955EE}" type="parTrans" cxnId="{A0A45729-99C4-41C9-80A9-297A3BA3AD6D}">
      <dgm:prSet/>
      <dgm:spPr/>
      <dgm:t>
        <a:bodyPr/>
        <a:lstStyle/>
        <a:p>
          <a:endParaRPr lang="ru-RU" sz="1300">
            <a:latin typeface="Century Gothic" panose="020B0502020202020204" pitchFamily="34" charset="0"/>
          </a:endParaRPr>
        </a:p>
      </dgm:t>
    </dgm:pt>
    <dgm:pt modelId="{0E27579F-D5B1-4F98-9256-7D8981D9CC13}" type="sibTrans" cxnId="{A0A45729-99C4-41C9-80A9-297A3BA3AD6D}">
      <dgm:prSet/>
      <dgm:spPr/>
      <dgm:t>
        <a:bodyPr/>
        <a:lstStyle/>
        <a:p>
          <a:endParaRPr lang="ru-RU" sz="1300">
            <a:latin typeface="Century Gothic" panose="020B0502020202020204" pitchFamily="34" charset="0"/>
          </a:endParaRPr>
        </a:p>
      </dgm:t>
    </dgm:pt>
    <dgm:pt modelId="{8381B316-72B0-45AC-8482-89DEF77F09E9}">
      <dgm:prSet phldrT="[Текст]" custT="1"/>
      <dgm:spPr>
        <a:solidFill>
          <a:srgbClr val="D2DEEF"/>
        </a:solidFill>
        <a:ln>
          <a:solidFill>
            <a:schemeClr val="accent5">
              <a:lumMod val="40000"/>
              <a:lumOff val="60000"/>
            </a:schemeClr>
          </a:solidFill>
        </a:ln>
      </dgm:spPr>
      <dgm:t>
        <a:bodyPr/>
        <a:lstStyle/>
        <a:p>
          <a:r>
            <a:rPr lang="ru-RU" sz="13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Транспарентность</a:t>
          </a:r>
          <a:endParaRPr lang="ru-RU" sz="1300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entury Gothic" panose="020B0502020202020204" pitchFamily="34" charset="0"/>
          </a:endParaRPr>
        </a:p>
      </dgm:t>
    </dgm:pt>
    <dgm:pt modelId="{E8B2EC2E-4830-4950-B379-5F10342CEA1E}" type="parTrans" cxnId="{A7AA93B5-4646-462B-AA16-1CFE9DC97C3A}">
      <dgm:prSet/>
      <dgm:spPr/>
      <dgm:t>
        <a:bodyPr/>
        <a:lstStyle/>
        <a:p>
          <a:endParaRPr lang="ru-RU" sz="1300">
            <a:latin typeface="Century Gothic" panose="020B0502020202020204" pitchFamily="34" charset="0"/>
          </a:endParaRPr>
        </a:p>
      </dgm:t>
    </dgm:pt>
    <dgm:pt modelId="{C398BF87-FCDB-4E50-B3F4-AED9C86B8E6E}" type="sibTrans" cxnId="{A7AA93B5-4646-462B-AA16-1CFE9DC97C3A}">
      <dgm:prSet/>
      <dgm:spPr/>
      <dgm:t>
        <a:bodyPr/>
        <a:lstStyle/>
        <a:p>
          <a:endParaRPr lang="ru-RU" sz="1300">
            <a:latin typeface="Century Gothic" panose="020B0502020202020204" pitchFamily="34" charset="0"/>
          </a:endParaRPr>
        </a:p>
      </dgm:t>
    </dgm:pt>
    <dgm:pt modelId="{4E0EA9DB-7AF3-4704-B586-4310F600BFB7}">
      <dgm:prSet phldrT="[Текст]" custT="1"/>
      <dgm:spPr>
        <a:solidFill>
          <a:srgbClr val="D2DEEF"/>
        </a:solidFill>
        <a:ln>
          <a:solidFill>
            <a:schemeClr val="accent5">
              <a:lumMod val="40000"/>
              <a:lumOff val="60000"/>
            </a:schemeClr>
          </a:solidFill>
        </a:ln>
      </dgm:spPr>
      <dgm:t>
        <a:bodyPr/>
        <a:lstStyle/>
        <a:p>
          <a:r>
            <a:rPr lang="ru-RU" sz="13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Окружающая среда</a:t>
          </a:r>
          <a:r>
            <a:rPr lang="en-US" sz="13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, </a:t>
          </a:r>
          <a:r>
            <a:rPr lang="ru-RU" sz="13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Статья </a:t>
          </a:r>
          <a:r>
            <a:rPr lang="en-US" sz="13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X</a:t>
          </a:r>
          <a:endParaRPr lang="ru-RU" sz="1300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entury Gothic" panose="020B0502020202020204" pitchFamily="34" charset="0"/>
          </a:endParaRPr>
        </a:p>
      </dgm:t>
    </dgm:pt>
    <dgm:pt modelId="{BA2ED9F0-B7EB-4E64-8A23-A6A7B0F28EDD}" type="parTrans" cxnId="{298A8509-7018-4BB4-A7B7-77705C24BEFE}">
      <dgm:prSet/>
      <dgm:spPr/>
      <dgm:t>
        <a:bodyPr/>
        <a:lstStyle/>
        <a:p>
          <a:endParaRPr lang="ru-RU" sz="1300">
            <a:latin typeface="Century Gothic" panose="020B0502020202020204" pitchFamily="34" charset="0"/>
          </a:endParaRPr>
        </a:p>
      </dgm:t>
    </dgm:pt>
    <dgm:pt modelId="{9055ED67-1DEE-4726-841A-42BBECAC3DA1}" type="sibTrans" cxnId="{298A8509-7018-4BB4-A7B7-77705C24BEFE}">
      <dgm:prSet/>
      <dgm:spPr/>
      <dgm:t>
        <a:bodyPr/>
        <a:lstStyle/>
        <a:p>
          <a:endParaRPr lang="ru-RU" sz="1300">
            <a:latin typeface="Century Gothic" panose="020B0502020202020204" pitchFamily="34" charset="0"/>
          </a:endParaRPr>
        </a:p>
      </dgm:t>
    </dgm:pt>
    <dgm:pt modelId="{D78C40A0-1B96-47D0-BC43-732382C3210B}">
      <dgm:prSet phldrT="[Текст]" custT="1"/>
      <dgm:spPr>
        <a:solidFill>
          <a:srgbClr val="D2DEEF"/>
        </a:solidFill>
        <a:ln>
          <a:solidFill>
            <a:schemeClr val="accent5">
              <a:lumMod val="40000"/>
              <a:lumOff val="60000"/>
            </a:schemeClr>
          </a:solidFill>
        </a:ln>
      </dgm:spPr>
      <dgm:t>
        <a:bodyPr/>
        <a:lstStyle/>
        <a:p>
          <a:r>
            <a:rPr lang="ru-RU" sz="13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Арбитраж, Статья </a:t>
          </a:r>
          <a:r>
            <a:rPr lang="en-US" sz="13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XIX</a:t>
          </a:r>
          <a:r>
            <a:rPr lang="ru-RU" sz="13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 </a:t>
          </a:r>
          <a:endParaRPr lang="ru-RU" sz="1300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entury Gothic" panose="020B0502020202020204" pitchFamily="34" charset="0"/>
          </a:endParaRPr>
        </a:p>
      </dgm:t>
    </dgm:pt>
    <dgm:pt modelId="{F5C0775B-4CA1-41B5-9BE9-C9A609671BF4}" type="parTrans" cxnId="{C3CBC899-85EB-45FB-941F-BCEB738AE8AD}">
      <dgm:prSet/>
      <dgm:spPr/>
      <dgm:t>
        <a:bodyPr/>
        <a:lstStyle/>
        <a:p>
          <a:endParaRPr lang="ru-RU" sz="1300">
            <a:latin typeface="Century Gothic" panose="020B0502020202020204" pitchFamily="34" charset="0"/>
          </a:endParaRPr>
        </a:p>
      </dgm:t>
    </dgm:pt>
    <dgm:pt modelId="{E28AE23E-EC8A-4574-93ED-E1A156886E53}" type="sibTrans" cxnId="{C3CBC899-85EB-45FB-941F-BCEB738AE8AD}">
      <dgm:prSet/>
      <dgm:spPr/>
      <dgm:t>
        <a:bodyPr/>
        <a:lstStyle/>
        <a:p>
          <a:endParaRPr lang="ru-RU" sz="1300">
            <a:latin typeface="Century Gothic" panose="020B0502020202020204" pitchFamily="34" charset="0"/>
          </a:endParaRPr>
        </a:p>
      </dgm:t>
    </dgm:pt>
    <dgm:pt modelId="{B4E4C978-05DB-462F-B931-163D9C3BDB38}">
      <dgm:prSet custT="1"/>
      <dgm:spPr/>
      <dgm:t>
        <a:bodyPr/>
        <a:lstStyle/>
        <a:p>
          <a:r>
            <a:rPr lang="ru-RU" sz="1300" dirty="0" smtClean="0">
              <a:latin typeface="Century Gothic" panose="020B0502020202020204" pitchFamily="34" charset="0"/>
            </a:rPr>
            <a:t>Электронные аукционы;</a:t>
          </a:r>
          <a:endParaRPr lang="ru-RU" sz="1300" dirty="0">
            <a:latin typeface="Century Gothic" panose="020B0502020202020204" pitchFamily="34" charset="0"/>
          </a:endParaRPr>
        </a:p>
      </dgm:t>
    </dgm:pt>
    <dgm:pt modelId="{C663A294-1C69-4BF6-92BD-AF5AAD086064}" type="parTrans" cxnId="{E692C076-3AE5-46DE-BDB6-F64F2AACBF7E}">
      <dgm:prSet/>
      <dgm:spPr/>
      <dgm:t>
        <a:bodyPr/>
        <a:lstStyle/>
        <a:p>
          <a:endParaRPr lang="ru-RU" sz="1300">
            <a:latin typeface="Century Gothic" panose="020B0502020202020204" pitchFamily="34" charset="0"/>
          </a:endParaRPr>
        </a:p>
      </dgm:t>
    </dgm:pt>
    <dgm:pt modelId="{DCFE2DA9-E1E2-4858-9557-3DFD7698779F}" type="sibTrans" cxnId="{E692C076-3AE5-46DE-BDB6-F64F2AACBF7E}">
      <dgm:prSet/>
      <dgm:spPr/>
      <dgm:t>
        <a:bodyPr/>
        <a:lstStyle/>
        <a:p>
          <a:endParaRPr lang="ru-RU" sz="1300">
            <a:latin typeface="Century Gothic" panose="020B0502020202020204" pitchFamily="34" charset="0"/>
          </a:endParaRPr>
        </a:p>
      </dgm:t>
    </dgm:pt>
    <dgm:pt modelId="{E26F9F29-C2EA-4FE9-8989-566C9E5B80E6}">
      <dgm:prSet custT="1"/>
      <dgm:spPr/>
      <dgm:t>
        <a:bodyPr/>
        <a:lstStyle/>
        <a:p>
          <a:r>
            <a:rPr lang="ru-RU" sz="1300" dirty="0" smtClean="0">
              <a:latin typeface="Century Gothic" panose="020B0502020202020204" pitchFamily="34" charset="0"/>
            </a:rPr>
            <a:t>Сокращение временного периода ожидания заявок на участие в тендере. </a:t>
          </a:r>
          <a:endParaRPr lang="ru-RU" sz="1300" dirty="0">
            <a:latin typeface="Century Gothic" panose="020B0502020202020204" pitchFamily="34" charset="0"/>
          </a:endParaRPr>
        </a:p>
      </dgm:t>
    </dgm:pt>
    <dgm:pt modelId="{B9EEBAA1-F195-4F31-B321-5E7061B9625F}" type="parTrans" cxnId="{C8460CA1-571C-4CF2-A774-8AAACEF479AD}">
      <dgm:prSet/>
      <dgm:spPr/>
      <dgm:t>
        <a:bodyPr/>
        <a:lstStyle/>
        <a:p>
          <a:endParaRPr lang="ru-RU" sz="1300">
            <a:latin typeface="Century Gothic" panose="020B0502020202020204" pitchFamily="34" charset="0"/>
          </a:endParaRPr>
        </a:p>
      </dgm:t>
    </dgm:pt>
    <dgm:pt modelId="{FB4CD882-EAC7-4627-A932-6FFBA9D3F542}" type="sibTrans" cxnId="{C8460CA1-571C-4CF2-A774-8AAACEF479AD}">
      <dgm:prSet/>
      <dgm:spPr/>
      <dgm:t>
        <a:bodyPr/>
        <a:lstStyle/>
        <a:p>
          <a:endParaRPr lang="ru-RU" sz="1300">
            <a:latin typeface="Century Gothic" panose="020B0502020202020204" pitchFamily="34" charset="0"/>
          </a:endParaRPr>
        </a:p>
      </dgm:t>
    </dgm:pt>
    <dgm:pt modelId="{9C57FF35-C0FD-4C4C-B27E-4CADF0AC5092}">
      <dgm:prSet custT="1"/>
      <dgm:spPr/>
      <dgm:t>
        <a:bodyPr/>
        <a:lstStyle/>
        <a:p>
          <a:r>
            <a:rPr lang="ru-RU" sz="1300" dirty="0" smtClean="0">
              <a:latin typeface="Century Gothic" panose="020B0502020202020204" pitchFamily="34" charset="0"/>
            </a:rPr>
            <a:t>Электронные закупки;</a:t>
          </a:r>
          <a:endParaRPr lang="ru-RU" sz="1300" dirty="0">
            <a:latin typeface="Century Gothic" panose="020B0502020202020204" pitchFamily="34" charset="0"/>
          </a:endParaRPr>
        </a:p>
      </dgm:t>
    </dgm:pt>
    <dgm:pt modelId="{DCF30076-0817-4BE1-8797-6D9AF1C5D0FF}" type="parTrans" cxnId="{E0C8D07D-BA38-4706-B522-A223F68CBF14}">
      <dgm:prSet/>
      <dgm:spPr/>
      <dgm:t>
        <a:bodyPr/>
        <a:lstStyle/>
        <a:p>
          <a:endParaRPr lang="ru-RU" sz="1300">
            <a:latin typeface="Century Gothic" panose="020B0502020202020204" pitchFamily="34" charset="0"/>
          </a:endParaRPr>
        </a:p>
      </dgm:t>
    </dgm:pt>
    <dgm:pt modelId="{EEBDF414-9C84-49C5-BCE9-78CACA0EA434}" type="sibTrans" cxnId="{E0C8D07D-BA38-4706-B522-A223F68CBF14}">
      <dgm:prSet/>
      <dgm:spPr/>
      <dgm:t>
        <a:bodyPr/>
        <a:lstStyle/>
        <a:p>
          <a:endParaRPr lang="ru-RU" sz="1300">
            <a:latin typeface="Century Gothic" panose="020B0502020202020204" pitchFamily="34" charset="0"/>
          </a:endParaRPr>
        </a:p>
      </dgm:t>
    </dgm:pt>
    <dgm:pt modelId="{7F87F416-99E8-4A20-8755-5C6B670FB27B}">
      <dgm:prSet custT="1"/>
      <dgm:spPr/>
      <dgm:t>
        <a:bodyPr/>
        <a:lstStyle/>
        <a:p>
          <a:r>
            <a:rPr lang="ru-RU" sz="1300" dirty="0" smtClean="0">
              <a:latin typeface="Century Gothic" panose="020B0502020202020204" pitchFamily="34" charset="0"/>
            </a:rPr>
            <a:t>Объявления о планируемых закупках;</a:t>
          </a:r>
          <a:endParaRPr lang="ru-RU" sz="1300" dirty="0">
            <a:latin typeface="Century Gothic" panose="020B0502020202020204" pitchFamily="34" charset="0"/>
          </a:endParaRPr>
        </a:p>
      </dgm:t>
    </dgm:pt>
    <dgm:pt modelId="{41138D1F-8AC2-4FE7-97A7-9B6ECBA4F9CB}" type="parTrans" cxnId="{3DD29BAF-4740-426B-8104-864BBFEF451A}">
      <dgm:prSet/>
      <dgm:spPr/>
      <dgm:t>
        <a:bodyPr/>
        <a:lstStyle/>
        <a:p>
          <a:endParaRPr lang="ru-RU" sz="1300">
            <a:latin typeface="Century Gothic" panose="020B0502020202020204" pitchFamily="34" charset="0"/>
          </a:endParaRPr>
        </a:p>
      </dgm:t>
    </dgm:pt>
    <dgm:pt modelId="{EBF33B31-A708-431D-90E3-AA4779C0B1E4}" type="sibTrans" cxnId="{3DD29BAF-4740-426B-8104-864BBFEF451A}">
      <dgm:prSet/>
      <dgm:spPr/>
      <dgm:t>
        <a:bodyPr/>
        <a:lstStyle/>
        <a:p>
          <a:endParaRPr lang="ru-RU" sz="1300">
            <a:latin typeface="Century Gothic" panose="020B0502020202020204" pitchFamily="34" charset="0"/>
          </a:endParaRPr>
        </a:p>
      </dgm:t>
    </dgm:pt>
    <dgm:pt modelId="{5D98C1D2-DC4C-4282-8AB0-A3F5CA8FE2B4}">
      <dgm:prSet custT="1"/>
      <dgm:spPr/>
      <dgm:t>
        <a:bodyPr/>
        <a:lstStyle/>
        <a:p>
          <a:r>
            <a:rPr lang="ru-RU" sz="1300" dirty="0" smtClean="0">
              <a:latin typeface="Century Gothic" panose="020B0502020202020204" pitchFamily="34" charset="0"/>
            </a:rPr>
            <a:t>Отменены требования о прозрачности закупок для наблюдателей.</a:t>
          </a:r>
          <a:endParaRPr lang="ru-RU" sz="1300" dirty="0">
            <a:latin typeface="Century Gothic" panose="020B0502020202020204" pitchFamily="34" charset="0"/>
          </a:endParaRPr>
        </a:p>
      </dgm:t>
    </dgm:pt>
    <dgm:pt modelId="{9C59E752-2C36-497D-B97A-5C100E39D9E3}" type="parTrans" cxnId="{91AF27B3-6472-4EEB-88A0-1DA677A73FE1}">
      <dgm:prSet/>
      <dgm:spPr/>
      <dgm:t>
        <a:bodyPr/>
        <a:lstStyle/>
        <a:p>
          <a:endParaRPr lang="ru-RU" sz="1300">
            <a:latin typeface="Century Gothic" panose="020B0502020202020204" pitchFamily="34" charset="0"/>
          </a:endParaRPr>
        </a:p>
      </dgm:t>
    </dgm:pt>
    <dgm:pt modelId="{C357E237-DB61-430C-8476-CEBE4EC2550B}" type="sibTrans" cxnId="{91AF27B3-6472-4EEB-88A0-1DA677A73FE1}">
      <dgm:prSet/>
      <dgm:spPr/>
      <dgm:t>
        <a:bodyPr/>
        <a:lstStyle/>
        <a:p>
          <a:endParaRPr lang="ru-RU" sz="1300">
            <a:latin typeface="Century Gothic" panose="020B0502020202020204" pitchFamily="34" charset="0"/>
          </a:endParaRPr>
        </a:p>
      </dgm:t>
    </dgm:pt>
    <dgm:pt modelId="{D2BA3885-BB6B-4D80-8A6F-A55BB869454F}">
      <dgm:prSet custT="1"/>
      <dgm:spPr/>
      <dgm:t>
        <a:bodyPr/>
        <a:lstStyle/>
        <a:p>
          <a:r>
            <a:rPr lang="ru-RU" sz="1300" dirty="0" smtClean="0">
              <a:latin typeface="Century Gothic" panose="020B0502020202020204" pitchFamily="34" charset="0"/>
            </a:rPr>
            <a:t>Технические спецификации могут содержать требования, направленные на сохранение природных ресурсов страны или на защиту окружающей среды.</a:t>
          </a:r>
          <a:endParaRPr lang="ru-RU" sz="1300" dirty="0">
            <a:latin typeface="Century Gothic" panose="020B0502020202020204" pitchFamily="34" charset="0"/>
          </a:endParaRPr>
        </a:p>
      </dgm:t>
    </dgm:pt>
    <dgm:pt modelId="{C8A713E6-1726-4E5A-95D9-E5BEEC66106A}" type="parTrans" cxnId="{8A96CE86-5D60-405C-BFCC-AB5EC52A4739}">
      <dgm:prSet/>
      <dgm:spPr/>
      <dgm:t>
        <a:bodyPr/>
        <a:lstStyle/>
        <a:p>
          <a:endParaRPr lang="ru-RU" sz="1300">
            <a:latin typeface="Century Gothic" panose="020B0502020202020204" pitchFamily="34" charset="0"/>
          </a:endParaRPr>
        </a:p>
      </dgm:t>
    </dgm:pt>
    <dgm:pt modelId="{6D30217B-99B4-4BA9-BD86-2E8E7F47DE64}" type="sibTrans" cxnId="{8A96CE86-5D60-405C-BFCC-AB5EC52A4739}">
      <dgm:prSet/>
      <dgm:spPr/>
      <dgm:t>
        <a:bodyPr/>
        <a:lstStyle/>
        <a:p>
          <a:endParaRPr lang="ru-RU" sz="1300">
            <a:latin typeface="Century Gothic" panose="020B0502020202020204" pitchFamily="34" charset="0"/>
          </a:endParaRPr>
        </a:p>
      </dgm:t>
    </dgm:pt>
    <dgm:pt modelId="{D692552F-5B0F-4140-ADBB-60776434468A}">
      <dgm:prSet custT="1"/>
      <dgm:spPr/>
      <dgm:t>
        <a:bodyPr/>
        <a:lstStyle/>
        <a:p>
          <a:r>
            <a:rPr lang="ru-RU" sz="1300" dirty="0" smtClean="0">
              <a:latin typeface="Century Gothic" panose="020B0502020202020204" pitchFamily="34" charset="0"/>
            </a:rPr>
            <a:t>Противоречия между странами – членами, возникающие в результате внесения изменений в перечни в Приложении 1 к Соглашению должны разрешаться посредством специальных арбитражных процедур.</a:t>
          </a:r>
          <a:endParaRPr lang="ru-RU" sz="1300" dirty="0">
            <a:latin typeface="Century Gothic" panose="020B0502020202020204" pitchFamily="34" charset="0"/>
          </a:endParaRPr>
        </a:p>
      </dgm:t>
    </dgm:pt>
    <dgm:pt modelId="{78D96D1F-6204-48C3-B583-B41CDD8A72D8}" type="parTrans" cxnId="{1C742115-8B6E-4F82-BF0B-E61825B8D502}">
      <dgm:prSet/>
      <dgm:spPr/>
      <dgm:t>
        <a:bodyPr/>
        <a:lstStyle/>
        <a:p>
          <a:endParaRPr lang="ru-RU" sz="1300">
            <a:latin typeface="Century Gothic" panose="020B0502020202020204" pitchFamily="34" charset="0"/>
          </a:endParaRPr>
        </a:p>
      </dgm:t>
    </dgm:pt>
    <dgm:pt modelId="{DB1FEA71-BAA4-4057-B913-9E2A161EC7F8}" type="sibTrans" cxnId="{1C742115-8B6E-4F82-BF0B-E61825B8D502}">
      <dgm:prSet/>
      <dgm:spPr/>
      <dgm:t>
        <a:bodyPr/>
        <a:lstStyle/>
        <a:p>
          <a:endParaRPr lang="ru-RU" sz="1300">
            <a:latin typeface="Century Gothic" panose="020B0502020202020204" pitchFamily="34" charset="0"/>
          </a:endParaRPr>
        </a:p>
      </dgm:t>
    </dgm:pt>
    <dgm:pt modelId="{95B1E7C8-D1FB-4DBF-8786-72DB009D5DAF}">
      <dgm:prSet custT="1"/>
      <dgm:spPr>
        <a:solidFill>
          <a:srgbClr val="D2DEEF"/>
        </a:solidFill>
        <a:ln>
          <a:solidFill>
            <a:schemeClr val="accent5">
              <a:lumMod val="40000"/>
              <a:lumOff val="60000"/>
            </a:schemeClr>
          </a:solidFill>
        </a:ln>
      </dgm:spPr>
      <dgm:t>
        <a:bodyPr/>
        <a:lstStyle/>
        <a:p>
          <a:r>
            <a:rPr lang="ru-RU" sz="13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Закупки коммерческих товаров и услуг, Статья</a:t>
          </a:r>
          <a:r>
            <a:rPr lang="en-US" sz="13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 XI</a:t>
          </a:r>
          <a:r>
            <a:rPr lang="ru-RU" sz="13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 </a:t>
          </a:r>
          <a:endParaRPr lang="ru-RU" sz="1300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entury Gothic" panose="020B0502020202020204" pitchFamily="34" charset="0"/>
          </a:endParaRPr>
        </a:p>
      </dgm:t>
    </dgm:pt>
    <dgm:pt modelId="{AF2277B6-41BB-430E-A1AE-B0C0C6B6BC14}" type="parTrans" cxnId="{29F0EDE3-AD17-479A-9EE2-92AA8FCCD4A5}">
      <dgm:prSet/>
      <dgm:spPr/>
      <dgm:t>
        <a:bodyPr/>
        <a:lstStyle/>
        <a:p>
          <a:endParaRPr lang="ru-RU" sz="1300">
            <a:latin typeface="Century Gothic" panose="020B0502020202020204" pitchFamily="34" charset="0"/>
          </a:endParaRPr>
        </a:p>
      </dgm:t>
    </dgm:pt>
    <dgm:pt modelId="{04BA422D-97F5-403A-8146-530B9CF18C4F}" type="sibTrans" cxnId="{29F0EDE3-AD17-479A-9EE2-92AA8FCCD4A5}">
      <dgm:prSet/>
      <dgm:spPr/>
      <dgm:t>
        <a:bodyPr/>
        <a:lstStyle/>
        <a:p>
          <a:endParaRPr lang="ru-RU" sz="1300">
            <a:latin typeface="Century Gothic" panose="020B0502020202020204" pitchFamily="34" charset="0"/>
          </a:endParaRPr>
        </a:p>
      </dgm:t>
    </dgm:pt>
    <dgm:pt modelId="{82D0AC21-1E43-4521-A400-057C7BCBA570}">
      <dgm:prSet custT="1"/>
      <dgm:spPr/>
      <dgm:t>
        <a:bodyPr/>
        <a:lstStyle/>
        <a:p>
          <a:r>
            <a:rPr lang="ru-RU" sz="1300" dirty="0" smtClean="0">
              <a:latin typeface="Century Gothic" panose="020B0502020202020204" pitchFamily="34" charset="0"/>
            </a:rPr>
            <a:t>Период подачи предложений от потенциальных поставщиков может быть сокращен до 13 дней.</a:t>
          </a:r>
          <a:endParaRPr lang="ru-RU" sz="1300" dirty="0">
            <a:latin typeface="Century Gothic" panose="020B0502020202020204" pitchFamily="34" charset="0"/>
          </a:endParaRPr>
        </a:p>
      </dgm:t>
    </dgm:pt>
    <dgm:pt modelId="{24A5C2BA-6F02-453C-BA29-3648CF109ABE}" type="parTrans" cxnId="{DB38F450-0BCA-4B00-A13B-1EAFA7ED1100}">
      <dgm:prSet/>
      <dgm:spPr/>
      <dgm:t>
        <a:bodyPr/>
        <a:lstStyle/>
        <a:p>
          <a:endParaRPr lang="ru-RU" sz="1300">
            <a:latin typeface="Century Gothic" panose="020B0502020202020204" pitchFamily="34" charset="0"/>
          </a:endParaRPr>
        </a:p>
      </dgm:t>
    </dgm:pt>
    <dgm:pt modelId="{7EE5E5B8-51BD-421C-803E-1F52D1B21D73}" type="sibTrans" cxnId="{DB38F450-0BCA-4B00-A13B-1EAFA7ED1100}">
      <dgm:prSet/>
      <dgm:spPr/>
      <dgm:t>
        <a:bodyPr/>
        <a:lstStyle/>
        <a:p>
          <a:endParaRPr lang="ru-RU" sz="1300">
            <a:latin typeface="Century Gothic" panose="020B0502020202020204" pitchFamily="34" charset="0"/>
          </a:endParaRPr>
        </a:p>
      </dgm:t>
    </dgm:pt>
    <dgm:pt modelId="{B2C2674D-A765-4001-B5C6-4895CD4B8CBC}" type="pres">
      <dgm:prSet presAssocID="{5457CB44-3308-4D57-8EC1-EAFCC521969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9ED4028-237A-439C-8A7A-FC599CCD7EA8}" type="pres">
      <dgm:prSet presAssocID="{0954A904-BAD5-46FA-A931-C6FDA5DC1615}" presName="parentLin" presStyleCnt="0"/>
      <dgm:spPr/>
    </dgm:pt>
    <dgm:pt modelId="{01403B25-9BBC-4CB3-A82C-324996CF196A}" type="pres">
      <dgm:prSet presAssocID="{0954A904-BAD5-46FA-A931-C6FDA5DC1615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52AAC453-48A0-42F6-A8BC-C2E9B44DDE89}" type="pres">
      <dgm:prSet presAssocID="{0954A904-BAD5-46FA-A931-C6FDA5DC1615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ABA394-7C5C-44DC-9CBF-5D9DC4F278AC}" type="pres">
      <dgm:prSet presAssocID="{0954A904-BAD5-46FA-A931-C6FDA5DC1615}" presName="negativeSpace" presStyleCnt="0"/>
      <dgm:spPr/>
    </dgm:pt>
    <dgm:pt modelId="{89070832-E3FE-44DC-82B5-17655A12CF73}" type="pres">
      <dgm:prSet presAssocID="{0954A904-BAD5-46FA-A931-C6FDA5DC1615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375A35-5FA9-45F5-87E0-BD2F1F08A347}" type="pres">
      <dgm:prSet presAssocID="{0E27579F-D5B1-4F98-9256-7D8981D9CC13}" presName="spaceBetweenRectangles" presStyleCnt="0"/>
      <dgm:spPr/>
    </dgm:pt>
    <dgm:pt modelId="{7B0A0FBF-59CB-4E03-BD2E-DF9B21182749}" type="pres">
      <dgm:prSet presAssocID="{8381B316-72B0-45AC-8482-89DEF77F09E9}" presName="parentLin" presStyleCnt="0"/>
      <dgm:spPr/>
    </dgm:pt>
    <dgm:pt modelId="{79747A70-2C86-4A68-B1A6-396212420346}" type="pres">
      <dgm:prSet presAssocID="{8381B316-72B0-45AC-8482-89DEF77F09E9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AE967EA8-DCC5-4A77-98C6-AC5EA277051A}" type="pres">
      <dgm:prSet presAssocID="{8381B316-72B0-45AC-8482-89DEF77F09E9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C400EF-FE97-453F-A436-AE07F9D5DE3D}" type="pres">
      <dgm:prSet presAssocID="{8381B316-72B0-45AC-8482-89DEF77F09E9}" presName="negativeSpace" presStyleCnt="0"/>
      <dgm:spPr/>
    </dgm:pt>
    <dgm:pt modelId="{7795B96A-2ED1-48C3-A721-9B2FF0BC5F75}" type="pres">
      <dgm:prSet presAssocID="{8381B316-72B0-45AC-8482-89DEF77F09E9}" presName="childText" presStyleLbl="conFg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460A7-F3B3-4B02-B12B-411DE2D55665}" type="pres">
      <dgm:prSet presAssocID="{C398BF87-FCDB-4E50-B3F4-AED9C86B8E6E}" presName="spaceBetweenRectangles" presStyleCnt="0"/>
      <dgm:spPr/>
    </dgm:pt>
    <dgm:pt modelId="{DC71ACC6-231F-4A85-B110-98454AD1F361}" type="pres">
      <dgm:prSet presAssocID="{4E0EA9DB-7AF3-4704-B586-4310F600BFB7}" presName="parentLin" presStyleCnt="0"/>
      <dgm:spPr/>
    </dgm:pt>
    <dgm:pt modelId="{1AB14F59-B065-4EDF-8C39-F9447A95A7F1}" type="pres">
      <dgm:prSet presAssocID="{4E0EA9DB-7AF3-4704-B586-4310F600BFB7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E120C68B-ACD8-475D-8425-DE6E178616CB}" type="pres">
      <dgm:prSet presAssocID="{4E0EA9DB-7AF3-4704-B586-4310F600BFB7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825ED6-3BE3-4704-A867-C34EB9BC601F}" type="pres">
      <dgm:prSet presAssocID="{4E0EA9DB-7AF3-4704-B586-4310F600BFB7}" presName="negativeSpace" presStyleCnt="0"/>
      <dgm:spPr/>
    </dgm:pt>
    <dgm:pt modelId="{6D53779D-B74A-4591-AAFB-6C56F4DAEC1B}" type="pres">
      <dgm:prSet presAssocID="{4E0EA9DB-7AF3-4704-B586-4310F600BFB7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7FFE48-6DBB-4EE8-ADBB-8F0009D30CB8}" type="pres">
      <dgm:prSet presAssocID="{9055ED67-1DEE-4726-841A-42BBECAC3DA1}" presName="spaceBetweenRectangles" presStyleCnt="0"/>
      <dgm:spPr/>
    </dgm:pt>
    <dgm:pt modelId="{66628271-2FDC-43E4-ACDC-8E005A6A10E1}" type="pres">
      <dgm:prSet presAssocID="{D78C40A0-1B96-47D0-BC43-732382C3210B}" presName="parentLin" presStyleCnt="0"/>
      <dgm:spPr/>
    </dgm:pt>
    <dgm:pt modelId="{734E06F7-459C-4F09-A623-D2B9BDE1007E}" type="pres">
      <dgm:prSet presAssocID="{D78C40A0-1B96-47D0-BC43-732382C3210B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B540FCB5-1465-44CD-B9B7-30C2C807C930}" type="pres">
      <dgm:prSet presAssocID="{D78C40A0-1B96-47D0-BC43-732382C3210B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23AA9B-F3DA-40DB-AAC9-B6EA77EDEB33}" type="pres">
      <dgm:prSet presAssocID="{D78C40A0-1B96-47D0-BC43-732382C3210B}" presName="negativeSpace" presStyleCnt="0"/>
      <dgm:spPr/>
    </dgm:pt>
    <dgm:pt modelId="{250BC078-CDC9-4BCC-B02E-1ABEA4394ED5}" type="pres">
      <dgm:prSet presAssocID="{D78C40A0-1B96-47D0-BC43-732382C3210B}" presName="childText" presStyleLbl="conFgAcc1" presStyleIdx="3" presStyleCnt="5" custLinFactNeighborY="657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D63727-090D-4661-BA40-B0EC7A6486EE}" type="pres">
      <dgm:prSet presAssocID="{E28AE23E-EC8A-4574-93ED-E1A156886E53}" presName="spaceBetweenRectangles" presStyleCnt="0"/>
      <dgm:spPr/>
    </dgm:pt>
    <dgm:pt modelId="{2623E8CA-CFF7-45D3-B3B3-63A8F91B6FEC}" type="pres">
      <dgm:prSet presAssocID="{95B1E7C8-D1FB-4DBF-8786-72DB009D5DAF}" presName="parentLin" presStyleCnt="0"/>
      <dgm:spPr/>
    </dgm:pt>
    <dgm:pt modelId="{0647913E-0BF5-46F2-A5A1-CE8F3B4A391F}" type="pres">
      <dgm:prSet presAssocID="{95B1E7C8-D1FB-4DBF-8786-72DB009D5DAF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13A89559-C329-4790-A914-D142AED2D801}" type="pres">
      <dgm:prSet presAssocID="{95B1E7C8-D1FB-4DBF-8786-72DB009D5DAF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B07051-2458-4D1A-9E77-35600BD5A0FA}" type="pres">
      <dgm:prSet presAssocID="{95B1E7C8-D1FB-4DBF-8786-72DB009D5DAF}" presName="negativeSpace" presStyleCnt="0"/>
      <dgm:spPr/>
    </dgm:pt>
    <dgm:pt modelId="{75955F05-65D4-4D5B-AC2F-336396C7A596}" type="pres">
      <dgm:prSet presAssocID="{95B1E7C8-D1FB-4DBF-8786-72DB009D5DAF}" presName="childText" presStyleLbl="conFg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98A8509-7018-4BB4-A7B7-77705C24BEFE}" srcId="{5457CB44-3308-4D57-8EC1-EAFCC5219698}" destId="{4E0EA9DB-7AF3-4704-B586-4310F600BFB7}" srcOrd="2" destOrd="0" parTransId="{BA2ED9F0-B7EB-4E64-8A23-A6A7B0F28EDD}" sibTransId="{9055ED67-1DEE-4726-841A-42BBECAC3DA1}"/>
    <dgm:cxn modelId="{E692C076-3AE5-46DE-BDB6-F64F2AACBF7E}" srcId="{0954A904-BAD5-46FA-A931-C6FDA5DC1615}" destId="{B4E4C978-05DB-462F-B931-163D9C3BDB38}" srcOrd="0" destOrd="0" parTransId="{C663A294-1C69-4BF6-92BD-AF5AAD086064}" sibTransId="{DCFE2DA9-E1E2-4858-9557-3DFD7698779F}"/>
    <dgm:cxn modelId="{89FFEB00-F70F-4399-A2BC-CF97885119F3}" type="presOf" srcId="{D2BA3885-BB6B-4D80-8A6F-A55BB869454F}" destId="{6D53779D-B74A-4591-AAFB-6C56F4DAEC1B}" srcOrd="0" destOrd="0" presId="urn:microsoft.com/office/officeart/2005/8/layout/list1"/>
    <dgm:cxn modelId="{3DD29BAF-4740-426B-8104-864BBFEF451A}" srcId="{8381B316-72B0-45AC-8482-89DEF77F09E9}" destId="{7F87F416-99E8-4A20-8755-5C6B670FB27B}" srcOrd="1" destOrd="0" parTransId="{41138D1F-8AC2-4FE7-97A7-9B6ECBA4F9CB}" sibTransId="{EBF33B31-A708-431D-90E3-AA4779C0B1E4}"/>
    <dgm:cxn modelId="{1C742115-8B6E-4F82-BF0B-E61825B8D502}" srcId="{D78C40A0-1B96-47D0-BC43-732382C3210B}" destId="{D692552F-5B0F-4140-ADBB-60776434468A}" srcOrd="0" destOrd="0" parTransId="{78D96D1F-6204-48C3-B583-B41CDD8A72D8}" sibTransId="{DB1FEA71-BAA4-4057-B913-9E2A161EC7F8}"/>
    <dgm:cxn modelId="{7D69A14A-5AD2-4F0E-94CF-E11BB4AEA866}" type="presOf" srcId="{95B1E7C8-D1FB-4DBF-8786-72DB009D5DAF}" destId="{13A89559-C329-4790-A914-D142AED2D801}" srcOrd="1" destOrd="0" presId="urn:microsoft.com/office/officeart/2005/8/layout/list1"/>
    <dgm:cxn modelId="{632166DD-E1E8-4657-9F92-A32594DB38BC}" type="presOf" srcId="{4E0EA9DB-7AF3-4704-B586-4310F600BFB7}" destId="{1AB14F59-B065-4EDF-8C39-F9447A95A7F1}" srcOrd="0" destOrd="0" presId="urn:microsoft.com/office/officeart/2005/8/layout/list1"/>
    <dgm:cxn modelId="{C3CBC899-85EB-45FB-941F-BCEB738AE8AD}" srcId="{5457CB44-3308-4D57-8EC1-EAFCC5219698}" destId="{D78C40A0-1B96-47D0-BC43-732382C3210B}" srcOrd="3" destOrd="0" parTransId="{F5C0775B-4CA1-41B5-9BE9-C9A609671BF4}" sibTransId="{E28AE23E-EC8A-4574-93ED-E1A156886E53}"/>
    <dgm:cxn modelId="{E0C8D07D-BA38-4706-B522-A223F68CBF14}" srcId="{8381B316-72B0-45AC-8482-89DEF77F09E9}" destId="{9C57FF35-C0FD-4C4C-B27E-4CADF0AC5092}" srcOrd="0" destOrd="0" parTransId="{DCF30076-0817-4BE1-8797-6D9AF1C5D0FF}" sibTransId="{EEBDF414-9C84-49C5-BCE9-78CACA0EA434}"/>
    <dgm:cxn modelId="{DB38F450-0BCA-4B00-A13B-1EAFA7ED1100}" srcId="{95B1E7C8-D1FB-4DBF-8786-72DB009D5DAF}" destId="{82D0AC21-1E43-4521-A400-057C7BCBA570}" srcOrd="0" destOrd="0" parTransId="{24A5C2BA-6F02-453C-BA29-3648CF109ABE}" sibTransId="{7EE5E5B8-51BD-421C-803E-1F52D1B21D73}"/>
    <dgm:cxn modelId="{A7AA93B5-4646-462B-AA16-1CFE9DC97C3A}" srcId="{5457CB44-3308-4D57-8EC1-EAFCC5219698}" destId="{8381B316-72B0-45AC-8482-89DEF77F09E9}" srcOrd="1" destOrd="0" parTransId="{E8B2EC2E-4830-4950-B379-5F10342CEA1E}" sibTransId="{C398BF87-FCDB-4E50-B3F4-AED9C86B8E6E}"/>
    <dgm:cxn modelId="{82FAEF78-DC98-4F90-9B53-442FC8041B1A}" type="presOf" srcId="{4E0EA9DB-7AF3-4704-B586-4310F600BFB7}" destId="{E120C68B-ACD8-475D-8425-DE6E178616CB}" srcOrd="1" destOrd="0" presId="urn:microsoft.com/office/officeart/2005/8/layout/list1"/>
    <dgm:cxn modelId="{80DA5F87-2F10-4159-8BE7-71F5CDB1DBFD}" type="presOf" srcId="{5457CB44-3308-4D57-8EC1-EAFCC5219698}" destId="{B2C2674D-A765-4001-B5C6-4895CD4B8CBC}" srcOrd="0" destOrd="0" presId="urn:microsoft.com/office/officeart/2005/8/layout/list1"/>
    <dgm:cxn modelId="{775DE2A3-399D-4292-B960-6243AA82B25A}" type="presOf" srcId="{7F87F416-99E8-4A20-8755-5C6B670FB27B}" destId="{7795B96A-2ED1-48C3-A721-9B2FF0BC5F75}" srcOrd="0" destOrd="1" presId="urn:microsoft.com/office/officeart/2005/8/layout/list1"/>
    <dgm:cxn modelId="{86E9F911-9702-4FD9-9E90-790DEB2A5469}" type="presOf" srcId="{D692552F-5B0F-4140-ADBB-60776434468A}" destId="{250BC078-CDC9-4BCC-B02E-1ABEA4394ED5}" srcOrd="0" destOrd="0" presId="urn:microsoft.com/office/officeart/2005/8/layout/list1"/>
    <dgm:cxn modelId="{29F0EDE3-AD17-479A-9EE2-92AA8FCCD4A5}" srcId="{5457CB44-3308-4D57-8EC1-EAFCC5219698}" destId="{95B1E7C8-D1FB-4DBF-8786-72DB009D5DAF}" srcOrd="4" destOrd="0" parTransId="{AF2277B6-41BB-430E-A1AE-B0C0C6B6BC14}" sibTransId="{04BA422D-97F5-403A-8146-530B9CF18C4F}"/>
    <dgm:cxn modelId="{36FC0D7D-CC71-492D-8F00-54B130395F68}" type="presOf" srcId="{0954A904-BAD5-46FA-A931-C6FDA5DC1615}" destId="{52AAC453-48A0-42F6-A8BC-C2E9B44DDE89}" srcOrd="1" destOrd="0" presId="urn:microsoft.com/office/officeart/2005/8/layout/list1"/>
    <dgm:cxn modelId="{1D12C72A-E5FC-4D94-86C1-90FDA5A495DC}" type="presOf" srcId="{9C57FF35-C0FD-4C4C-B27E-4CADF0AC5092}" destId="{7795B96A-2ED1-48C3-A721-9B2FF0BC5F75}" srcOrd="0" destOrd="0" presId="urn:microsoft.com/office/officeart/2005/8/layout/list1"/>
    <dgm:cxn modelId="{DF68E516-29B8-4835-9A45-05623F2DFE95}" type="presOf" srcId="{5D98C1D2-DC4C-4282-8AB0-A3F5CA8FE2B4}" destId="{7795B96A-2ED1-48C3-A721-9B2FF0BC5F75}" srcOrd="0" destOrd="2" presId="urn:microsoft.com/office/officeart/2005/8/layout/list1"/>
    <dgm:cxn modelId="{AEE46220-8F73-4A32-91BF-CB5A2A05D192}" type="presOf" srcId="{95B1E7C8-D1FB-4DBF-8786-72DB009D5DAF}" destId="{0647913E-0BF5-46F2-A5A1-CE8F3B4A391F}" srcOrd="0" destOrd="0" presId="urn:microsoft.com/office/officeart/2005/8/layout/list1"/>
    <dgm:cxn modelId="{784DE107-5A0F-4303-B360-60E320805D98}" type="presOf" srcId="{8381B316-72B0-45AC-8482-89DEF77F09E9}" destId="{AE967EA8-DCC5-4A77-98C6-AC5EA277051A}" srcOrd="1" destOrd="0" presId="urn:microsoft.com/office/officeart/2005/8/layout/list1"/>
    <dgm:cxn modelId="{8A96CE86-5D60-405C-BFCC-AB5EC52A4739}" srcId="{4E0EA9DB-7AF3-4704-B586-4310F600BFB7}" destId="{D2BA3885-BB6B-4D80-8A6F-A55BB869454F}" srcOrd="0" destOrd="0" parTransId="{C8A713E6-1726-4E5A-95D9-E5BEEC66106A}" sibTransId="{6D30217B-99B4-4BA9-BD86-2E8E7F47DE64}"/>
    <dgm:cxn modelId="{060DD488-8A12-4115-A575-6D03CF042A94}" type="presOf" srcId="{E26F9F29-C2EA-4FE9-8989-566C9E5B80E6}" destId="{89070832-E3FE-44DC-82B5-17655A12CF73}" srcOrd="0" destOrd="1" presId="urn:microsoft.com/office/officeart/2005/8/layout/list1"/>
    <dgm:cxn modelId="{F6431943-D4BB-419C-A0B9-8380075E9121}" type="presOf" srcId="{D78C40A0-1B96-47D0-BC43-732382C3210B}" destId="{734E06F7-459C-4F09-A623-D2B9BDE1007E}" srcOrd="0" destOrd="0" presId="urn:microsoft.com/office/officeart/2005/8/layout/list1"/>
    <dgm:cxn modelId="{C8460CA1-571C-4CF2-A774-8AAACEF479AD}" srcId="{0954A904-BAD5-46FA-A931-C6FDA5DC1615}" destId="{E26F9F29-C2EA-4FE9-8989-566C9E5B80E6}" srcOrd="1" destOrd="0" parTransId="{B9EEBAA1-F195-4F31-B321-5E7061B9625F}" sibTransId="{FB4CD882-EAC7-4627-A932-6FFBA9D3F542}"/>
    <dgm:cxn modelId="{B6756BB0-1336-461A-B6DB-FC7FF645FE31}" type="presOf" srcId="{8381B316-72B0-45AC-8482-89DEF77F09E9}" destId="{79747A70-2C86-4A68-B1A6-396212420346}" srcOrd="0" destOrd="0" presId="urn:microsoft.com/office/officeart/2005/8/layout/list1"/>
    <dgm:cxn modelId="{A0A45729-99C4-41C9-80A9-297A3BA3AD6D}" srcId="{5457CB44-3308-4D57-8EC1-EAFCC5219698}" destId="{0954A904-BAD5-46FA-A931-C6FDA5DC1615}" srcOrd="0" destOrd="0" parTransId="{03C32CA8-5DCC-4D49-B959-B6622F0955EE}" sibTransId="{0E27579F-D5B1-4F98-9256-7D8981D9CC13}"/>
    <dgm:cxn modelId="{AFFFBCA4-286E-43AE-96E2-EFC0E6C3F224}" type="presOf" srcId="{82D0AC21-1E43-4521-A400-057C7BCBA570}" destId="{75955F05-65D4-4D5B-AC2F-336396C7A596}" srcOrd="0" destOrd="0" presId="urn:microsoft.com/office/officeart/2005/8/layout/list1"/>
    <dgm:cxn modelId="{74B20F28-7C1C-4CFF-A3B9-BA1FBA3F5BE7}" type="presOf" srcId="{0954A904-BAD5-46FA-A931-C6FDA5DC1615}" destId="{01403B25-9BBC-4CB3-A82C-324996CF196A}" srcOrd="0" destOrd="0" presId="urn:microsoft.com/office/officeart/2005/8/layout/list1"/>
    <dgm:cxn modelId="{4D31A89E-2A9C-48AD-80AC-83BD96215D4F}" type="presOf" srcId="{D78C40A0-1B96-47D0-BC43-732382C3210B}" destId="{B540FCB5-1465-44CD-B9B7-30C2C807C930}" srcOrd="1" destOrd="0" presId="urn:microsoft.com/office/officeart/2005/8/layout/list1"/>
    <dgm:cxn modelId="{F44ADBCE-DA5A-4CC5-9B63-B3571106114B}" type="presOf" srcId="{B4E4C978-05DB-462F-B931-163D9C3BDB38}" destId="{89070832-E3FE-44DC-82B5-17655A12CF73}" srcOrd="0" destOrd="0" presId="urn:microsoft.com/office/officeart/2005/8/layout/list1"/>
    <dgm:cxn modelId="{91AF27B3-6472-4EEB-88A0-1DA677A73FE1}" srcId="{8381B316-72B0-45AC-8482-89DEF77F09E9}" destId="{5D98C1D2-DC4C-4282-8AB0-A3F5CA8FE2B4}" srcOrd="2" destOrd="0" parTransId="{9C59E752-2C36-497D-B97A-5C100E39D9E3}" sibTransId="{C357E237-DB61-430C-8476-CEBE4EC2550B}"/>
    <dgm:cxn modelId="{6E3E7452-4722-4D24-9ED7-9BBBF824898C}" type="presParOf" srcId="{B2C2674D-A765-4001-B5C6-4895CD4B8CBC}" destId="{19ED4028-237A-439C-8A7A-FC599CCD7EA8}" srcOrd="0" destOrd="0" presId="urn:microsoft.com/office/officeart/2005/8/layout/list1"/>
    <dgm:cxn modelId="{E5874C64-21CB-4C32-8468-2EB74B3AD872}" type="presParOf" srcId="{19ED4028-237A-439C-8A7A-FC599CCD7EA8}" destId="{01403B25-9BBC-4CB3-A82C-324996CF196A}" srcOrd="0" destOrd="0" presId="urn:microsoft.com/office/officeart/2005/8/layout/list1"/>
    <dgm:cxn modelId="{29BA8774-9FE8-4DF1-9A60-4BA2FABEBA9F}" type="presParOf" srcId="{19ED4028-237A-439C-8A7A-FC599CCD7EA8}" destId="{52AAC453-48A0-42F6-A8BC-C2E9B44DDE89}" srcOrd="1" destOrd="0" presId="urn:microsoft.com/office/officeart/2005/8/layout/list1"/>
    <dgm:cxn modelId="{B217AF76-7892-4DF6-A2DF-C39E592126C9}" type="presParOf" srcId="{B2C2674D-A765-4001-B5C6-4895CD4B8CBC}" destId="{D1ABA394-7C5C-44DC-9CBF-5D9DC4F278AC}" srcOrd="1" destOrd="0" presId="urn:microsoft.com/office/officeart/2005/8/layout/list1"/>
    <dgm:cxn modelId="{3A3EC087-012B-4A77-9ECE-A811FB73B9B3}" type="presParOf" srcId="{B2C2674D-A765-4001-B5C6-4895CD4B8CBC}" destId="{89070832-E3FE-44DC-82B5-17655A12CF73}" srcOrd="2" destOrd="0" presId="urn:microsoft.com/office/officeart/2005/8/layout/list1"/>
    <dgm:cxn modelId="{62E1F77A-16A6-452B-9170-44CE91A8B1D3}" type="presParOf" srcId="{B2C2674D-A765-4001-B5C6-4895CD4B8CBC}" destId="{99375A35-5FA9-45F5-87E0-BD2F1F08A347}" srcOrd="3" destOrd="0" presId="urn:microsoft.com/office/officeart/2005/8/layout/list1"/>
    <dgm:cxn modelId="{79A6867D-BCB8-46F8-8C08-CF2E69697F27}" type="presParOf" srcId="{B2C2674D-A765-4001-B5C6-4895CD4B8CBC}" destId="{7B0A0FBF-59CB-4E03-BD2E-DF9B21182749}" srcOrd="4" destOrd="0" presId="urn:microsoft.com/office/officeart/2005/8/layout/list1"/>
    <dgm:cxn modelId="{6B9609A9-BF10-437E-A7C3-DA9874C399D3}" type="presParOf" srcId="{7B0A0FBF-59CB-4E03-BD2E-DF9B21182749}" destId="{79747A70-2C86-4A68-B1A6-396212420346}" srcOrd="0" destOrd="0" presId="urn:microsoft.com/office/officeart/2005/8/layout/list1"/>
    <dgm:cxn modelId="{AF00AF75-B80A-4DF3-85F2-5D8EA293680D}" type="presParOf" srcId="{7B0A0FBF-59CB-4E03-BD2E-DF9B21182749}" destId="{AE967EA8-DCC5-4A77-98C6-AC5EA277051A}" srcOrd="1" destOrd="0" presId="urn:microsoft.com/office/officeart/2005/8/layout/list1"/>
    <dgm:cxn modelId="{DEB9766D-52AF-4231-8C1C-5BA24E989462}" type="presParOf" srcId="{B2C2674D-A765-4001-B5C6-4895CD4B8CBC}" destId="{28C400EF-FE97-453F-A436-AE07F9D5DE3D}" srcOrd="5" destOrd="0" presId="urn:microsoft.com/office/officeart/2005/8/layout/list1"/>
    <dgm:cxn modelId="{3B0308A2-6AEC-4CD5-8BC4-2F9403E63FC5}" type="presParOf" srcId="{B2C2674D-A765-4001-B5C6-4895CD4B8CBC}" destId="{7795B96A-2ED1-48C3-A721-9B2FF0BC5F75}" srcOrd="6" destOrd="0" presId="urn:microsoft.com/office/officeart/2005/8/layout/list1"/>
    <dgm:cxn modelId="{554FED27-58DC-4DD4-9CC2-8F147EF67771}" type="presParOf" srcId="{B2C2674D-A765-4001-B5C6-4895CD4B8CBC}" destId="{929460A7-F3B3-4B02-B12B-411DE2D55665}" srcOrd="7" destOrd="0" presId="urn:microsoft.com/office/officeart/2005/8/layout/list1"/>
    <dgm:cxn modelId="{384EFE87-BFB2-4B47-8190-BFA14369969E}" type="presParOf" srcId="{B2C2674D-A765-4001-B5C6-4895CD4B8CBC}" destId="{DC71ACC6-231F-4A85-B110-98454AD1F361}" srcOrd="8" destOrd="0" presId="urn:microsoft.com/office/officeart/2005/8/layout/list1"/>
    <dgm:cxn modelId="{62E8FA9F-1027-4D12-BB6D-E65A619CE840}" type="presParOf" srcId="{DC71ACC6-231F-4A85-B110-98454AD1F361}" destId="{1AB14F59-B065-4EDF-8C39-F9447A95A7F1}" srcOrd="0" destOrd="0" presId="urn:microsoft.com/office/officeart/2005/8/layout/list1"/>
    <dgm:cxn modelId="{A77E2335-C44B-4A2F-8C1A-47559A45E376}" type="presParOf" srcId="{DC71ACC6-231F-4A85-B110-98454AD1F361}" destId="{E120C68B-ACD8-475D-8425-DE6E178616CB}" srcOrd="1" destOrd="0" presId="urn:microsoft.com/office/officeart/2005/8/layout/list1"/>
    <dgm:cxn modelId="{5312BDA0-4C60-4A4D-A007-3CAD67C70902}" type="presParOf" srcId="{B2C2674D-A765-4001-B5C6-4895CD4B8CBC}" destId="{04825ED6-3BE3-4704-A867-C34EB9BC601F}" srcOrd="9" destOrd="0" presId="urn:microsoft.com/office/officeart/2005/8/layout/list1"/>
    <dgm:cxn modelId="{D41B86A0-9FEF-4563-9225-C9D636836686}" type="presParOf" srcId="{B2C2674D-A765-4001-B5C6-4895CD4B8CBC}" destId="{6D53779D-B74A-4591-AAFB-6C56F4DAEC1B}" srcOrd="10" destOrd="0" presId="urn:microsoft.com/office/officeart/2005/8/layout/list1"/>
    <dgm:cxn modelId="{5DD286A6-D0E8-4B0C-AD1A-6FC8CEF6E439}" type="presParOf" srcId="{B2C2674D-A765-4001-B5C6-4895CD4B8CBC}" destId="{E47FFE48-6DBB-4EE8-ADBB-8F0009D30CB8}" srcOrd="11" destOrd="0" presId="urn:microsoft.com/office/officeart/2005/8/layout/list1"/>
    <dgm:cxn modelId="{D45BF1FF-1D6B-422E-AB7C-555CA4527662}" type="presParOf" srcId="{B2C2674D-A765-4001-B5C6-4895CD4B8CBC}" destId="{66628271-2FDC-43E4-ACDC-8E005A6A10E1}" srcOrd="12" destOrd="0" presId="urn:microsoft.com/office/officeart/2005/8/layout/list1"/>
    <dgm:cxn modelId="{F929F251-4477-40C6-B5CA-E8C5CE23A759}" type="presParOf" srcId="{66628271-2FDC-43E4-ACDC-8E005A6A10E1}" destId="{734E06F7-459C-4F09-A623-D2B9BDE1007E}" srcOrd="0" destOrd="0" presId="urn:microsoft.com/office/officeart/2005/8/layout/list1"/>
    <dgm:cxn modelId="{FE6718EB-2408-47C3-9A67-A9E524DB42A7}" type="presParOf" srcId="{66628271-2FDC-43E4-ACDC-8E005A6A10E1}" destId="{B540FCB5-1465-44CD-B9B7-30C2C807C930}" srcOrd="1" destOrd="0" presId="urn:microsoft.com/office/officeart/2005/8/layout/list1"/>
    <dgm:cxn modelId="{007D9036-54E4-4398-92E3-AE0168596570}" type="presParOf" srcId="{B2C2674D-A765-4001-B5C6-4895CD4B8CBC}" destId="{B023AA9B-F3DA-40DB-AAC9-B6EA77EDEB33}" srcOrd="13" destOrd="0" presId="urn:microsoft.com/office/officeart/2005/8/layout/list1"/>
    <dgm:cxn modelId="{AF8F64C3-5BC0-4D28-80E1-C740B35364ED}" type="presParOf" srcId="{B2C2674D-A765-4001-B5C6-4895CD4B8CBC}" destId="{250BC078-CDC9-4BCC-B02E-1ABEA4394ED5}" srcOrd="14" destOrd="0" presId="urn:microsoft.com/office/officeart/2005/8/layout/list1"/>
    <dgm:cxn modelId="{A496F6AC-9DB3-4054-B2DB-74EC8C86E439}" type="presParOf" srcId="{B2C2674D-A765-4001-B5C6-4895CD4B8CBC}" destId="{4ED63727-090D-4661-BA40-B0EC7A6486EE}" srcOrd="15" destOrd="0" presId="urn:microsoft.com/office/officeart/2005/8/layout/list1"/>
    <dgm:cxn modelId="{C04A2720-BBBC-49E3-880C-07D8ED48B5A5}" type="presParOf" srcId="{B2C2674D-A765-4001-B5C6-4895CD4B8CBC}" destId="{2623E8CA-CFF7-45D3-B3B3-63A8F91B6FEC}" srcOrd="16" destOrd="0" presId="urn:microsoft.com/office/officeart/2005/8/layout/list1"/>
    <dgm:cxn modelId="{2BAF7B6A-54AC-4C3E-8A27-8FFFC85F9926}" type="presParOf" srcId="{2623E8CA-CFF7-45D3-B3B3-63A8F91B6FEC}" destId="{0647913E-0BF5-46F2-A5A1-CE8F3B4A391F}" srcOrd="0" destOrd="0" presId="urn:microsoft.com/office/officeart/2005/8/layout/list1"/>
    <dgm:cxn modelId="{2664A3D8-B0BE-4771-B4EE-FEF05432EEFA}" type="presParOf" srcId="{2623E8CA-CFF7-45D3-B3B3-63A8F91B6FEC}" destId="{13A89559-C329-4790-A914-D142AED2D801}" srcOrd="1" destOrd="0" presId="urn:microsoft.com/office/officeart/2005/8/layout/list1"/>
    <dgm:cxn modelId="{CBBBAA15-32AC-48F7-9DB1-1A4301786948}" type="presParOf" srcId="{B2C2674D-A765-4001-B5C6-4895CD4B8CBC}" destId="{CFB07051-2458-4D1A-9E77-35600BD5A0FA}" srcOrd="17" destOrd="0" presId="urn:microsoft.com/office/officeart/2005/8/layout/list1"/>
    <dgm:cxn modelId="{A5789111-D90C-4D0B-8170-3BDFDD45D69C}" type="presParOf" srcId="{B2C2674D-A765-4001-B5C6-4895CD4B8CBC}" destId="{75955F05-65D4-4D5B-AC2F-336396C7A596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D339799-7FA6-4C38-B57D-47AF43F80FF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2DF02DC-745C-4854-A4D1-FA23DCD23726}">
      <dgm:prSet phldrT="[Текст]" custT="1"/>
      <dgm:spPr/>
      <dgm:t>
        <a:bodyPr/>
        <a:lstStyle/>
        <a:p>
          <a:r>
            <a:rPr lang="ru-RU" sz="1600" dirty="0" smtClean="0">
              <a:latin typeface="Century Gothic" panose="020B0502020202020204" pitchFamily="34" charset="0"/>
            </a:rPr>
            <a:t>Снижение пороговых значений</a:t>
          </a:r>
          <a:endParaRPr lang="ru-RU" sz="1600" dirty="0">
            <a:latin typeface="Century Gothic" panose="020B0502020202020204" pitchFamily="34" charset="0"/>
          </a:endParaRPr>
        </a:p>
      </dgm:t>
    </dgm:pt>
    <dgm:pt modelId="{6EE55455-DF80-4E8F-84FC-05FEC538D4B9}" type="parTrans" cxnId="{AE642790-4CE9-4BBC-B603-D45F0253620A}">
      <dgm:prSet/>
      <dgm:spPr/>
      <dgm:t>
        <a:bodyPr/>
        <a:lstStyle/>
        <a:p>
          <a:endParaRPr lang="ru-RU" sz="1600">
            <a:latin typeface="Bookman Old Style" panose="02050604050505020204" pitchFamily="18" charset="0"/>
          </a:endParaRPr>
        </a:p>
      </dgm:t>
    </dgm:pt>
    <dgm:pt modelId="{57E14E8E-A997-41E0-979B-36DF415F33CC}" type="sibTrans" cxnId="{AE642790-4CE9-4BBC-B603-D45F0253620A}">
      <dgm:prSet/>
      <dgm:spPr/>
      <dgm:t>
        <a:bodyPr/>
        <a:lstStyle/>
        <a:p>
          <a:endParaRPr lang="ru-RU" sz="1600">
            <a:latin typeface="Bookman Old Style" panose="02050604050505020204" pitchFamily="18" charset="0"/>
          </a:endParaRPr>
        </a:p>
      </dgm:t>
    </dgm:pt>
    <dgm:pt modelId="{789EA976-1CEE-4E4D-BD04-11347B7FCB2F}">
      <dgm:prSet phldrT="[Текст]" custT="1"/>
      <dgm:spPr>
        <a:solidFill>
          <a:srgbClr val="D2DEEF">
            <a:alpha val="89804"/>
          </a:srgbClr>
        </a:solidFill>
      </dgm:spPr>
      <dgm:t>
        <a:bodyPr/>
        <a:lstStyle/>
        <a:p>
          <a:pPr algn="l"/>
          <a:r>
            <a:rPr lang="ru-RU" sz="1600" dirty="0" smtClean="0">
              <a:latin typeface="Century Gothic" panose="020B0502020202020204" pitchFamily="34" charset="0"/>
            </a:rPr>
            <a:t>Израиль</a:t>
          </a:r>
          <a:endParaRPr lang="ru-RU" sz="1600" dirty="0">
            <a:latin typeface="Century Gothic" panose="020B0502020202020204" pitchFamily="34" charset="0"/>
          </a:endParaRPr>
        </a:p>
      </dgm:t>
    </dgm:pt>
    <dgm:pt modelId="{63990A59-BE26-48D0-B8AC-89B78A982555}" type="parTrans" cxnId="{3DB5D966-49A9-4108-BF42-6B3BC82200A2}">
      <dgm:prSet/>
      <dgm:spPr/>
      <dgm:t>
        <a:bodyPr/>
        <a:lstStyle/>
        <a:p>
          <a:endParaRPr lang="ru-RU" sz="1600">
            <a:latin typeface="Bookman Old Style" panose="02050604050505020204" pitchFamily="18" charset="0"/>
          </a:endParaRPr>
        </a:p>
      </dgm:t>
    </dgm:pt>
    <dgm:pt modelId="{7D5546FF-3602-48D1-B08B-BC07B1BD3405}" type="sibTrans" cxnId="{3DB5D966-49A9-4108-BF42-6B3BC82200A2}">
      <dgm:prSet/>
      <dgm:spPr/>
      <dgm:t>
        <a:bodyPr/>
        <a:lstStyle/>
        <a:p>
          <a:endParaRPr lang="ru-RU" sz="1600">
            <a:latin typeface="Bookman Old Style" panose="02050604050505020204" pitchFamily="18" charset="0"/>
          </a:endParaRPr>
        </a:p>
      </dgm:t>
    </dgm:pt>
    <dgm:pt modelId="{46025CE2-8FED-4D47-B379-9A8997389A3B}">
      <dgm:prSet phldrT="[Текст]" custT="1"/>
      <dgm:spPr>
        <a:solidFill>
          <a:srgbClr val="D2DEEF">
            <a:alpha val="89804"/>
          </a:srgbClr>
        </a:solidFill>
      </dgm:spPr>
      <dgm:t>
        <a:bodyPr/>
        <a:lstStyle/>
        <a:p>
          <a:pPr algn="l"/>
          <a:r>
            <a:rPr lang="ru-RU" sz="1600" dirty="0" smtClean="0">
              <a:latin typeface="Century Gothic" panose="020B0502020202020204" pitchFamily="34" charset="0"/>
            </a:rPr>
            <a:t>Япония</a:t>
          </a:r>
          <a:endParaRPr lang="ru-RU" sz="1600" dirty="0">
            <a:latin typeface="Century Gothic" panose="020B0502020202020204" pitchFamily="34" charset="0"/>
          </a:endParaRPr>
        </a:p>
      </dgm:t>
    </dgm:pt>
    <dgm:pt modelId="{D3E10663-376A-4969-B90C-ED2C5FD415D8}" type="parTrans" cxnId="{E85453CA-54E2-48B3-ABD1-516DAB7A290A}">
      <dgm:prSet/>
      <dgm:spPr/>
      <dgm:t>
        <a:bodyPr/>
        <a:lstStyle/>
        <a:p>
          <a:endParaRPr lang="ru-RU" sz="1600">
            <a:latin typeface="Bookman Old Style" panose="02050604050505020204" pitchFamily="18" charset="0"/>
          </a:endParaRPr>
        </a:p>
      </dgm:t>
    </dgm:pt>
    <dgm:pt modelId="{F30FC8AD-DC1B-412C-BD06-92F75B8E1A43}" type="sibTrans" cxnId="{E85453CA-54E2-48B3-ABD1-516DAB7A290A}">
      <dgm:prSet/>
      <dgm:spPr/>
      <dgm:t>
        <a:bodyPr/>
        <a:lstStyle/>
        <a:p>
          <a:endParaRPr lang="ru-RU" sz="1600">
            <a:latin typeface="Bookman Old Style" panose="02050604050505020204" pitchFamily="18" charset="0"/>
          </a:endParaRPr>
        </a:p>
      </dgm:t>
    </dgm:pt>
    <dgm:pt modelId="{9B6AA3FC-AEBD-45C4-A64D-FC02D4F7B231}">
      <dgm:prSet phldrT="[Текст]" custT="1"/>
      <dgm:spPr/>
      <dgm:t>
        <a:bodyPr/>
        <a:lstStyle/>
        <a:p>
          <a:r>
            <a:rPr lang="ru-RU" sz="1600" dirty="0" smtClean="0">
              <a:latin typeface="Century Gothic" panose="020B0502020202020204" pitchFamily="34" charset="0"/>
            </a:rPr>
            <a:t>Включение новых государственных органов и учреждений</a:t>
          </a:r>
          <a:endParaRPr lang="ru-RU" sz="1600" dirty="0">
            <a:latin typeface="Century Gothic" panose="020B0502020202020204" pitchFamily="34" charset="0"/>
          </a:endParaRPr>
        </a:p>
      </dgm:t>
    </dgm:pt>
    <dgm:pt modelId="{8CE58AB6-4F0B-4A3F-B30C-3799400D2F3E}" type="parTrans" cxnId="{9363B76D-8C09-4204-92E7-41E4A6589132}">
      <dgm:prSet/>
      <dgm:spPr/>
      <dgm:t>
        <a:bodyPr/>
        <a:lstStyle/>
        <a:p>
          <a:endParaRPr lang="ru-RU" sz="1600">
            <a:latin typeface="Bookman Old Style" panose="02050604050505020204" pitchFamily="18" charset="0"/>
          </a:endParaRPr>
        </a:p>
      </dgm:t>
    </dgm:pt>
    <dgm:pt modelId="{65BB1D31-8CFE-47DA-B19B-97973AA67E3B}" type="sibTrans" cxnId="{9363B76D-8C09-4204-92E7-41E4A6589132}">
      <dgm:prSet/>
      <dgm:spPr/>
      <dgm:t>
        <a:bodyPr/>
        <a:lstStyle/>
        <a:p>
          <a:endParaRPr lang="ru-RU" sz="1600">
            <a:latin typeface="Bookman Old Style" panose="02050604050505020204" pitchFamily="18" charset="0"/>
          </a:endParaRPr>
        </a:p>
      </dgm:t>
    </dgm:pt>
    <dgm:pt modelId="{9E218366-EC61-49A7-9321-287EAD096EDB}">
      <dgm:prSet phldrT="[Текст]" custT="1"/>
      <dgm:spPr/>
      <dgm:t>
        <a:bodyPr/>
        <a:lstStyle/>
        <a:p>
          <a:r>
            <a:rPr lang="ru-RU" sz="1600" dirty="0" smtClean="0">
              <a:latin typeface="Century Gothic" panose="020B0502020202020204" pitchFamily="34" charset="0"/>
            </a:rPr>
            <a:t>Организации центрального уровня: ЕС – более 150 учреждений, США – 11.</a:t>
          </a:r>
          <a:endParaRPr lang="ru-RU" sz="1600" dirty="0">
            <a:latin typeface="Century Gothic" panose="020B0502020202020204" pitchFamily="34" charset="0"/>
          </a:endParaRPr>
        </a:p>
      </dgm:t>
    </dgm:pt>
    <dgm:pt modelId="{AD653003-5981-4CED-9D08-0CEAC43E2200}" type="parTrans" cxnId="{8A6CCB7C-C20D-428E-B8B9-E16E673CA55D}">
      <dgm:prSet/>
      <dgm:spPr/>
      <dgm:t>
        <a:bodyPr/>
        <a:lstStyle/>
        <a:p>
          <a:endParaRPr lang="ru-RU" sz="1600">
            <a:latin typeface="Bookman Old Style" panose="02050604050505020204" pitchFamily="18" charset="0"/>
          </a:endParaRPr>
        </a:p>
      </dgm:t>
    </dgm:pt>
    <dgm:pt modelId="{234975BE-D14F-4715-837E-95ED97A44AFB}" type="sibTrans" cxnId="{8A6CCB7C-C20D-428E-B8B9-E16E673CA55D}">
      <dgm:prSet/>
      <dgm:spPr/>
      <dgm:t>
        <a:bodyPr/>
        <a:lstStyle/>
        <a:p>
          <a:endParaRPr lang="ru-RU" sz="1600">
            <a:latin typeface="Bookman Old Style" panose="02050604050505020204" pitchFamily="18" charset="0"/>
          </a:endParaRPr>
        </a:p>
      </dgm:t>
    </dgm:pt>
    <dgm:pt modelId="{B41291B6-6502-4BC5-B0B5-D36A81E4C36A}">
      <dgm:prSet phldrT="[Текст]" custT="1"/>
      <dgm:spPr/>
      <dgm:t>
        <a:bodyPr/>
        <a:lstStyle/>
        <a:p>
          <a:r>
            <a:rPr lang="ru-RU" sz="1600" dirty="0" smtClean="0">
              <a:latin typeface="Century Gothic" panose="020B0502020202020204" pitchFamily="34" charset="0"/>
            </a:rPr>
            <a:t>Расширение списков видов  услуг и строительных работ</a:t>
          </a:r>
          <a:endParaRPr lang="ru-RU" sz="1600" dirty="0">
            <a:latin typeface="Century Gothic" panose="020B0502020202020204" pitchFamily="34" charset="0"/>
          </a:endParaRPr>
        </a:p>
      </dgm:t>
    </dgm:pt>
    <dgm:pt modelId="{CBA57693-ED57-4AF0-B3CF-BEE063A28C94}" type="parTrans" cxnId="{FA683F11-AFC5-4161-A322-88421CFD99B3}">
      <dgm:prSet/>
      <dgm:spPr/>
      <dgm:t>
        <a:bodyPr/>
        <a:lstStyle/>
        <a:p>
          <a:endParaRPr lang="ru-RU" sz="1600">
            <a:latin typeface="Bookman Old Style" panose="02050604050505020204" pitchFamily="18" charset="0"/>
          </a:endParaRPr>
        </a:p>
      </dgm:t>
    </dgm:pt>
    <dgm:pt modelId="{E955FB49-BB5C-4BF2-B538-768A33128923}" type="sibTrans" cxnId="{FA683F11-AFC5-4161-A322-88421CFD99B3}">
      <dgm:prSet/>
      <dgm:spPr/>
      <dgm:t>
        <a:bodyPr/>
        <a:lstStyle/>
        <a:p>
          <a:endParaRPr lang="ru-RU" sz="1600">
            <a:latin typeface="Bookman Old Style" panose="02050604050505020204" pitchFamily="18" charset="0"/>
          </a:endParaRPr>
        </a:p>
      </dgm:t>
    </dgm:pt>
    <dgm:pt modelId="{445B81B1-55B5-425E-9243-7AE991E9AC4F}">
      <dgm:prSet phldrT="[Текст]" custT="1"/>
      <dgm:spPr/>
      <dgm:t>
        <a:bodyPr/>
        <a:lstStyle/>
        <a:p>
          <a:r>
            <a:rPr lang="ru-RU" sz="1600" dirty="0" smtClean="0">
              <a:latin typeface="Century Gothic" panose="020B0502020202020204" pitchFamily="34" charset="0"/>
            </a:rPr>
            <a:t>Услуги: телекоммуникационные, курьерские, финансовые, консалтинговые, юридические туристические.</a:t>
          </a:r>
          <a:endParaRPr lang="ru-RU" sz="1600" dirty="0">
            <a:latin typeface="Century Gothic" panose="020B0502020202020204" pitchFamily="34" charset="0"/>
          </a:endParaRPr>
        </a:p>
      </dgm:t>
    </dgm:pt>
    <dgm:pt modelId="{288425EF-F4EC-4474-A5EE-7994D93F7B96}" type="parTrans" cxnId="{88ECCEA3-3735-4E60-97EE-74734C3D7495}">
      <dgm:prSet/>
      <dgm:spPr/>
      <dgm:t>
        <a:bodyPr/>
        <a:lstStyle/>
        <a:p>
          <a:endParaRPr lang="ru-RU" sz="1600">
            <a:latin typeface="Bookman Old Style" panose="02050604050505020204" pitchFamily="18" charset="0"/>
          </a:endParaRPr>
        </a:p>
      </dgm:t>
    </dgm:pt>
    <dgm:pt modelId="{698700F1-FD8E-408C-8EAA-58489DB1491F}" type="sibTrans" cxnId="{88ECCEA3-3735-4E60-97EE-74734C3D7495}">
      <dgm:prSet/>
      <dgm:spPr/>
      <dgm:t>
        <a:bodyPr/>
        <a:lstStyle/>
        <a:p>
          <a:endParaRPr lang="ru-RU" sz="1600">
            <a:latin typeface="Bookman Old Style" panose="02050604050505020204" pitchFamily="18" charset="0"/>
          </a:endParaRPr>
        </a:p>
      </dgm:t>
    </dgm:pt>
    <dgm:pt modelId="{87F3AE7E-7D70-4A0D-A0F5-8B63F8ED7B85}">
      <dgm:prSet phldrT="[Текст]" custT="1"/>
      <dgm:spPr/>
      <dgm:t>
        <a:bodyPr/>
        <a:lstStyle/>
        <a:p>
          <a:r>
            <a:rPr lang="ru-RU" sz="1600" dirty="0" smtClean="0">
              <a:latin typeface="Century Gothic" panose="020B0502020202020204" pitchFamily="34" charset="0"/>
            </a:rPr>
            <a:t>Строительные</a:t>
          </a:r>
          <a:r>
            <a:rPr lang="en-US" sz="1600" dirty="0" smtClean="0">
              <a:latin typeface="Century Gothic" panose="020B0502020202020204" pitchFamily="34" charset="0"/>
            </a:rPr>
            <a:t> </a:t>
          </a:r>
          <a:r>
            <a:rPr lang="ru-RU" sz="1600" dirty="0" smtClean="0">
              <a:latin typeface="Century Gothic" panose="020B0502020202020204" pitchFamily="34" charset="0"/>
            </a:rPr>
            <a:t>услуги: ЕС, Япония, Корея, Лихтенштейн</a:t>
          </a:r>
          <a:endParaRPr lang="ru-RU" sz="1600" dirty="0">
            <a:latin typeface="Century Gothic" panose="020B0502020202020204" pitchFamily="34" charset="0"/>
          </a:endParaRPr>
        </a:p>
      </dgm:t>
    </dgm:pt>
    <dgm:pt modelId="{863F0C13-15AC-4055-B48A-5D97CFF8E0AD}" type="parTrans" cxnId="{7CDB033E-7A3E-42BF-87E8-49DBCCD25E50}">
      <dgm:prSet/>
      <dgm:spPr/>
      <dgm:t>
        <a:bodyPr/>
        <a:lstStyle/>
        <a:p>
          <a:endParaRPr lang="ru-RU" sz="1600">
            <a:latin typeface="Bookman Old Style" panose="02050604050505020204" pitchFamily="18" charset="0"/>
          </a:endParaRPr>
        </a:p>
      </dgm:t>
    </dgm:pt>
    <dgm:pt modelId="{6EEBF394-3E6D-4B50-A036-87E15B7E1456}" type="sibTrans" cxnId="{7CDB033E-7A3E-42BF-87E8-49DBCCD25E50}">
      <dgm:prSet/>
      <dgm:spPr/>
      <dgm:t>
        <a:bodyPr/>
        <a:lstStyle/>
        <a:p>
          <a:endParaRPr lang="ru-RU" sz="1600">
            <a:latin typeface="Bookman Old Style" panose="02050604050505020204" pitchFamily="18" charset="0"/>
          </a:endParaRPr>
        </a:p>
      </dgm:t>
    </dgm:pt>
    <dgm:pt modelId="{E2D7AA9C-A73A-45AA-9BA6-FF4CDC3E9B44}">
      <dgm:prSet phldrT="[Текст]" custT="1"/>
      <dgm:spPr>
        <a:solidFill>
          <a:srgbClr val="D2DEEF">
            <a:alpha val="89804"/>
          </a:srgbClr>
        </a:solidFill>
      </dgm:spPr>
      <dgm:t>
        <a:bodyPr/>
        <a:lstStyle/>
        <a:p>
          <a:pPr algn="l"/>
          <a:r>
            <a:rPr lang="ru-RU" sz="1600" dirty="0" smtClean="0">
              <a:latin typeface="Century Gothic" panose="020B0502020202020204" pitchFamily="34" charset="0"/>
            </a:rPr>
            <a:t>Корея</a:t>
          </a:r>
          <a:endParaRPr lang="ru-RU" sz="1600" dirty="0">
            <a:latin typeface="Century Gothic" panose="020B0502020202020204" pitchFamily="34" charset="0"/>
          </a:endParaRPr>
        </a:p>
      </dgm:t>
    </dgm:pt>
    <dgm:pt modelId="{4FD19DC7-A03B-4553-8230-8B65F5EB4383}" type="parTrans" cxnId="{710C5BD4-55FD-4A4A-AF13-5792BF8EA4EC}">
      <dgm:prSet/>
      <dgm:spPr/>
      <dgm:t>
        <a:bodyPr/>
        <a:lstStyle/>
        <a:p>
          <a:endParaRPr lang="ru-RU" sz="1600">
            <a:latin typeface="Bookman Old Style" panose="02050604050505020204" pitchFamily="18" charset="0"/>
          </a:endParaRPr>
        </a:p>
      </dgm:t>
    </dgm:pt>
    <dgm:pt modelId="{D228B120-379C-43C0-8354-C854F0C2E518}" type="sibTrans" cxnId="{710C5BD4-55FD-4A4A-AF13-5792BF8EA4EC}">
      <dgm:prSet/>
      <dgm:spPr/>
      <dgm:t>
        <a:bodyPr/>
        <a:lstStyle/>
        <a:p>
          <a:endParaRPr lang="ru-RU" sz="1600">
            <a:latin typeface="Bookman Old Style" panose="02050604050505020204" pitchFamily="18" charset="0"/>
          </a:endParaRPr>
        </a:p>
      </dgm:t>
    </dgm:pt>
    <dgm:pt modelId="{8BC37EC5-EAD3-4818-BD7C-6325530676B9}">
      <dgm:prSet phldrT="[Текст]" custT="1"/>
      <dgm:spPr/>
      <dgm:t>
        <a:bodyPr/>
        <a:lstStyle/>
        <a:p>
          <a:r>
            <a:rPr lang="ru-RU" sz="1600" dirty="0" smtClean="0">
              <a:latin typeface="Century Gothic" panose="020B0502020202020204" pitchFamily="34" charset="0"/>
            </a:rPr>
            <a:t>Организации местного уровня и предприятия общественного сектора: Япония, Корея, Канада и Израиль.</a:t>
          </a:r>
          <a:endParaRPr lang="ru-RU" sz="1600" dirty="0">
            <a:latin typeface="Century Gothic" panose="020B0502020202020204" pitchFamily="34" charset="0"/>
          </a:endParaRPr>
        </a:p>
      </dgm:t>
    </dgm:pt>
    <dgm:pt modelId="{71F11CBB-AF6B-4A94-B56D-C7C946B1507F}" type="parTrans" cxnId="{F77D21A5-E7C6-4BF7-8F86-5DCF12B24D01}">
      <dgm:prSet/>
      <dgm:spPr/>
      <dgm:t>
        <a:bodyPr/>
        <a:lstStyle/>
        <a:p>
          <a:endParaRPr lang="ru-RU" sz="1600">
            <a:latin typeface="Bookman Old Style" panose="02050604050505020204" pitchFamily="18" charset="0"/>
          </a:endParaRPr>
        </a:p>
      </dgm:t>
    </dgm:pt>
    <dgm:pt modelId="{5BBDB22D-64C9-49B8-A7FD-0E75A608CFEF}" type="sibTrans" cxnId="{F77D21A5-E7C6-4BF7-8F86-5DCF12B24D01}">
      <dgm:prSet/>
      <dgm:spPr/>
      <dgm:t>
        <a:bodyPr/>
        <a:lstStyle/>
        <a:p>
          <a:endParaRPr lang="ru-RU" sz="1600">
            <a:latin typeface="Bookman Old Style" panose="02050604050505020204" pitchFamily="18" charset="0"/>
          </a:endParaRPr>
        </a:p>
      </dgm:t>
    </dgm:pt>
    <dgm:pt modelId="{A4E166E9-28B6-44D0-9522-074924B1F498}" type="pres">
      <dgm:prSet presAssocID="{ED339799-7FA6-4C38-B57D-47AF43F80FF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70DF5B7-CB2D-4789-9E54-A6CDDE19BF13}" type="pres">
      <dgm:prSet presAssocID="{E2DF02DC-745C-4854-A4D1-FA23DCD23726}" presName="composite" presStyleCnt="0"/>
      <dgm:spPr/>
    </dgm:pt>
    <dgm:pt modelId="{C07D17A4-FE99-475E-B317-DEAE536FBC0D}" type="pres">
      <dgm:prSet presAssocID="{E2DF02DC-745C-4854-A4D1-FA23DCD23726}" presName="parTx" presStyleLbl="alignNode1" presStyleIdx="0" presStyleCnt="3" custLinFactNeighborX="336" custLinFactNeighborY="-2430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028476-1BBF-4D2D-8ABE-30B1A30CB2B3}" type="pres">
      <dgm:prSet presAssocID="{E2DF02DC-745C-4854-A4D1-FA23DCD23726}" presName="desTx" presStyleLbl="alignAccFollowNode1" presStyleIdx="0" presStyleCnt="3" custLinFactNeighborX="336" custLinFactNeighborY="-66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940349-CA9E-48AC-997C-8AB37C746091}" type="pres">
      <dgm:prSet presAssocID="{57E14E8E-A997-41E0-979B-36DF415F33CC}" presName="space" presStyleCnt="0"/>
      <dgm:spPr/>
    </dgm:pt>
    <dgm:pt modelId="{4AFEC4E8-93A3-4675-B5D9-76022972A147}" type="pres">
      <dgm:prSet presAssocID="{9B6AA3FC-AEBD-45C4-A64D-FC02D4F7B231}" presName="composite" presStyleCnt="0"/>
      <dgm:spPr/>
    </dgm:pt>
    <dgm:pt modelId="{16E321AA-EF8B-4CFF-A10D-79F7DD1EE373}" type="pres">
      <dgm:prSet presAssocID="{9B6AA3FC-AEBD-45C4-A64D-FC02D4F7B231}" presName="parTx" presStyleLbl="alignNode1" presStyleIdx="1" presStyleCnt="3" custLinFactNeighborX="-1344" custLinFactNeighborY="-2430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D13C82-21F9-4FD8-AD65-5CB07FFA0483}" type="pres">
      <dgm:prSet presAssocID="{9B6AA3FC-AEBD-45C4-A64D-FC02D4F7B231}" presName="desTx" presStyleLbl="alignAccFollowNode1" presStyleIdx="1" presStyleCnt="3" custLinFactNeighborX="-1344" custLinFactNeighborY="-66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3E8A05-783B-4E94-9F20-4745A27716AF}" type="pres">
      <dgm:prSet presAssocID="{65BB1D31-8CFE-47DA-B19B-97973AA67E3B}" presName="space" presStyleCnt="0"/>
      <dgm:spPr/>
    </dgm:pt>
    <dgm:pt modelId="{08B7F1A4-7D22-4032-84B5-B43EF7B1E2AD}" type="pres">
      <dgm:prSet presAssocID="{B41291B6-6502-4BC5-B0B5-D36A81E4C36A}" presName="composite" presStyleCnt="0"/>
      <dgm:spPr/>
    </dgm:pt>
    <dgm:pt modelId="{E9BC3D0E-71E4-476C-882C-20A58C9236EA}" type="pres">
      <dgm:prSet presAssocID="{B41291B6-6502-4BC5-B0B5-D36A81E4C36A}" presName="parTx" presStyleLbl="alignNode1" presStyleIdx="2" presStyleCnt="3" custLinFactNeighborX="188" custLinFactNeighborY="-2430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804B12-6CE9-4641-A946-09CE79F90BE3}" type="pres">
      <dgm:prSet presAssocID="{B41291B6-6502-4BC5-B0B5-D36A81E4C36A}" presName="desTx" presStyleLbl="alignAccFollowNode1" presStyleIdx="2" presStyleCnt="3" custLinFactNeighborX="188" custLinFactNeighborY="-66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8F94920-12F4-41BA-8E89-4AAA04E8E193}" type="presOf" srcId="{9E218366-EC61-49A7-9321-287EAD096EDB}" destId="{4DD13C82-21F9-4FD8-AD65-5CB07FFA0483}" srcOrd="0" destOrd="0" presId="urn:microsoft.com/office/officeart/2005/8/layout/hList1"/>
    <dgm:cxn modelId="{7989E4BD-9E8B-4DED-AECF-DA10F9A5BD6C}" type="presOf" srcId="{789EA976-1CEE-4E4D-BD04-11347B7FCB2F}" destId="{19028476-1BBF-4D2D-8ABE-30B1A30CB2B3}" srcOrd="0" destOrd="0" presId="urn:microsoft.com/office/officeart/2005/8/layout/hList1"/>
    <dgm:cxn modelId="{4C270D33-642F-4035-A831-336BF7DAF721}" type="presOf" srcId="{B41291B6-6502-4BC5-B0B5-D36A81E4C36A}" destId="{E9BC3D0E-71E4-476C-882C-20A58C9236EA}" srcOrd="0" destOrd="0" presId="urn:microsoft.com/office/officeart/2005/8/layout/hList1"/>
    <dgm:cxn modelId="{4B7163DD-76C1-49FF-9630-1D57296BD199}" type="presOf" srcId="{E2DF02DC-745C-4854-A4D1-FA23DCD23726}" destId="{C07D17A4-FE99-475E-B317-DEAE536FBC0D}" srcOrd="0" destOrd="0" presId="urn:microsoft.com/office/officeart/2005/8/layout/hList1"/>
    <dgm:cxn modelId="{AE642790-4CE9-4BBC-B603-D45F0253620A}" srcId="{ED339799-7FA6-4C38-B57D-47AF43F80FF2}" destId="{E2DF02DC-745C-4854-A4D1-FA23DCD23726}" srcOrd="0" destOrd="0" parTransId="{6EE55455-DF80-4E8F-84FC-05FEC538D4B9}" sibTransId="{57E14E8E-A997-41E0-979B-36DF415F33CC}"/>
    <dgm:cxn modelId="{E85453CA-54E2-48B3-ABD1-516DAB7A290A}" srcId="{E2DF02DC-745C-4854-A4D1-FA23DCD23726}" destId="{46025CE2-8FED-4D47-B379-9A8997389A3B}" srcOrd="1" destOrd="0" parTransId="{D3E10663-376A-4969-B90C-ED2C5FD415D8}" sibTransId="{F30FC8AD-DC1B-412C-BD06-92F75B8E1A43}"/>
    <dgm:cxn modelId="{A72994C8-52B9-45BB-8714-6333D36F7511}" type="presOf" srcId="{87F3AE7E-7D70-4A0D-A0F5-8B63F8ED7B85}" destId="{62804B12-6CE9-4641-A946-09CE79F90BE3}" srcOrd="0" destOrd="1" presId="urn:microsoft.com/office/officeart/2005/8/layout/hList1"/>
    <dgm:cxn modelId="{7CDB033E-7A3E-42BF-87E8-49DBCCD25E50}" srcId="{B41291B6-6502-4BC5-B0B5-D36A81E4C36A}" destId="{87F3AE7E-7D70-4A0D-A0F5-8B63F8ED7B85}" srcOrd="1" destOrd="0" parTransId="{863F0C13-15AC-4055-B48A-5D97CFF8E0AD}" sibTransId="{6EEBF394-3E6D-4B50-A036-87E15B7E1456}"/>
    <dgm:cxn modelId="{FA683F11-AFC5-4161-A322-88421CFD99B3}" srcId="{ED339799-7FA6-4C38-B57D-47AF43F80FF2}" destId="{B41291B6-6502-4BC5-B0B5-D36A81E4C36A}" srcOrd="2" destOrd="0" parTransId="{CBA57693-ED57-4AF0-B3CF-BEE063A28C94}" sibTransId="{E955FB49-BB5C-4BF2-B538-768A33128923}"/>
    <dgm:cxn modelId="{3DB5D966-49A9-4108-BF42-6B3BC82200A2}" srcId="{E2DF02DC-745C-4854-A4D1-FA23DCD23726}" destId="{789EA976-1CEE-4E4D-BD04-11347B7FCB2F}" srcOrd="0" destOrd="0" parTransId="{63990A59-BE26-48D0-B8AC-89B78A982555}" sibTransId="{7D5546FF-3602-48D1-B08B-BC07B1BD3405}"/>
    <dgm:cxn modelId="{315C57BD-F8B1-4E46-8C75-AC507630EBAB}" type="presOf" srcId="{445B81B1-55B5-425E-9243-7AE991E9AC4F}" destId="{62804B12-6CE9-4641-A946-09CE79F90BE3}" srcOrd="0" destOrd="0" presId="urn:microsoft.com/office/officeart/2005/8/layout/hList1"/>
    <dgm:cxn modelId="{710C5BD4-55FD-4A4A-AF13-5792BF8EA4EC}" srcId="{E2DF02DC-745C-4854-A4D1-FA23DCD23726}" destId="{E2D7AA9C-A73A-45AA-9BA6-FF4CDC3E9B44}" srcOrd="2" destOrd="0" parTransId="{4FD19DC7-A03B-4553-8230-8B65F5EB4383}" sibTransId="{D228B120-379C-43C0-8354-C854F0C2E518}"/>
    <dgm:cxn modelId="{8A6CCB7C-C20D-428E-B8B9-E16E673CA55D}" srcId="{9B6AA3FC-AEBD-45C4-A64D-FC02D4F7B231}" destId="{9E218366-EC61-49A7-9321-287EAD096EDB}" srcOrd="0" destOrd="0" parTransId="{AD653003-5981-4CED-9D08-0CEAC43E2200}" sibTransId="{234975BE-D14F-4715-837E-95ED97A44AFB}"/>
    <dgm:cxn modelId="{E58A72FD-6E09-4302-9449-6ED41C2B689A}" type="presOf" srcId="{8BC37EC5-EAD3-4818-BD7C-6325530676B9}" destId="{4DD13C82-21F9-4FD8-AD65-5CB07FFA0483}" srcOrd="0" destOrd="1" presId="urn:microsoft.com/office/officeart/2005/8/layout/hList1"/>
    <dgm:cxn modelId="{53CD1E19-0B1E-4C98-ACEF-C18C314D7183}" type="presOf" srcId="{9B6AA3FC-AEBD-45C4-A64D-FC02D4F7B231}" destId="{16E321AA-EF8B-4CFF-A10D-79F7DD1EE373}" srcOrd="0" destOrd="0" presId="urn:microsoft.com/office/officeart/2005/8/layout/hList1"/>
    <dgm:cxn modelId="{88ECCEA3-3735-4E60-97EE-74734C3D7495}" srcId="{B41291B6-6502-4BC5-B0B5-D36A81E4C36A}" destId="{445B81B1-55B5-425E-9243-7AE991E9AC4F}" srcOrd="0" destOrd="0" parTransId="{288425EF-F4EC-4474-A5EE-7994D93F7B96}" sibTransId="{698700F1-FD8E-408C-8EAA-58489DB1491F}"/>
    <dgm:cxn modelId="{F71D5D3F-7389-4988-9429-87B26F0CBA14}" type="presOf" srcId="{46025CE2-8FED-4D47-B379-9A8997389A3B}" destId="{19028476-1BBF-4D2D-8ABE-30B1A30CB2B3}" srcOrd="0" destOrd="1" presId="urn:microsoft.com/office/officeart/2005/8/layout/hList1"/>
    <dgm:cxn modelId="{9363B76D-8C09-4204-92E7-41E4A6589132}" srcId="{ED339799-7FA6-4C38-B57D-47AF43F80FF2}" destId="{9B6AA3FC-AEBD-45C4-A64D-FC02D4F7B231}" srcOrd="1" destOrd="0" parTransId="{8CE58AB6-4F0B-4A3F-B30C-3799400D2F3E}" sibTransId="{65BB1D31-8CFE-47DA-B19B-97973AA67E3B}"/>
    <dgm:cxn modelId="{7BAEBDE9-23B2-4C48-9ADF-3F6C1AB88834}" type="presOf" srcId="{E2D7AA9C-A73A-45AA-9BA6-FF4CDC3E9B44}" destId="{19028476-1BBF-4D2D-8ABE-30B1A30CB2B3}" srcOrd="0" destOrd="2" presId="urn:microsoft.com/office/officeart/2005/8/layout/hList1"/>
    <dgm:cxn modelId="{74B71EA8-C047-4A8D-8FB3-C64679F56D88}" type="presOf" srcId="{ED339799-7FA6-4C38-B57D-47AF43F80FF2}" destId="{A4E166E9-28B6-44D0-9522-074924B1F498}" srcOrd="0" destOrd="0" presId="urn:microsoft.com/office/officeart/2005/8/layout/hList1"/>
    <dgm:cxn modelId="{F77D21A5-E7C6-4BF7-8F86-5DCF12B24D01}" srcId="{9B6AA3FC-AEBD-45C4-A64D-FC02D4F7B231}" destId="{8BC37EC5-EAD3-4818-BD7C-6325530676B9}" srcOrd="1" destOrd="0" parTransId="{71F11CBB-AF6B-4A94-B56D-C7C946B1507F}" sibTransId="{5BBDB22D-64C9-49B8-A7FD-0E75A608CFEF}"/>
    <dgm:cxn modelId="{A6E6E2D7-CB86-4BC9-9B16-76AAA43741F8}" type="presParOf" srcId="{A4E166E9-28B6-44D0-9522-074924B1F498}" destId="{570DF5B7-CB2D-4789-9E54-A6CDDE19BF13}" srcOrd="0" destOrd="0" presId="urn:microsoft.com/office/officeart/2005/8/layout/hList1"/>
    <dgm:cxn modelId="{CEE383C2-8674-483C-A621-7DF2F284FD6B}" type="presParOf" srcId="{570DF5B7-CB2D-4789-9E54-A6CDDE19BF13}" destId="{C07D17A4-FE99-475E-B317-DEAE536FBC0D}" srcOrd="0" destOrd="0" presId="urn:microsoft.com/office/officeart/2005/8/layout/hList1"/>
    <dgm:cxn modelId="{99FE9B87-F349-49D4-A17E-A93DCE31334C}" type="presParOf" srcId="{570DF5B7-CB2D-4789-9E54-A6CDDE19BF13}" destId="{19028476-1BBF-4D2D-8ABE-30B1A30CB2B3}" srcOrd="1" destOrd="0" presId="urn:microsoft.com/office/officeart/2005/8/layout/hList1"/>
    <dgm:cxn modelId="{34C69D41-BBEB-4503-B90C-2F65924C8A59}" type="presParOf" srcId="{A4E166E9-28B6-44D0-9522-074924B1F498}" destId="{EB940349-CA9E-48AC-997C-8AB37C746091}" srcOrd="1" destOrd="0" presId="urn:microsoft.com/office/officeart/2005/8/layout/hList1"/>
    <dgm:cxn modelId="{AFB518D1-C145-4A01-8662-0264AD254116}" type="presParOf" srcId="{A4E166E9-28B6-44D0-9522-074924B1F498}" destId="{4AFEC4E8-93A3-4675-B5D9-76022972A147}" srcOrd="2" destOrd="0" presId="urn:microsoft.com/office/officeart/2005/8/layout/hList1"/>
    <dgm:cxn modelId="{9D159CB6-46CD-4CF7-B589-EA0C8DD05399}" type="presParOf" srcId="{4AFEC4E8-93A3-4675-B5D9-76022972A147}" destId="{16E321AA-EF8B-4CFF-A10D-79F7DD1EE373}" srcOrd="0" destOrd="0" presId="urn:microsoft.com/office/officeart/2005/8/layout/hList1"/>
    <dgm:cxn modelId="{50FF663E-8941-4E23-918D-663BC43B030E}" type="presParOf" srcId="{4AFEC4E8-93A3-4675-B5D9-76022972A147}" destId="{4DD13C82-21F9-4FD8-AD65-5CB07FFA0483}" srcOrd="1" destOrd="0" presId="urn:microsoft.com/office/officeart/2005/8/layout/hList1"/>
    <dgm:cxn modelId="{F86318B9-86AD-4D18-BA98-3BAC1C4C19FA}" type="presParOf" srcId="{A4E166E9-28B6-44D0-9522-074924B1F498}" destId="{D53E8A05-783B-4E94-9F20-4745A27716AF}" srcOrd="3" destOrd="0" presId="urn:microsoft.com/office/officeart/2005/8/layout/hList1"/>
    <dgm:cxn modelId="{E219AC08-AF8C-419F-B6FC-BBF4966F189B}" type="presParOf" srcId="{A4E166E9-28B6-44D0-9522-074924B1F498}" destId="{08B7F1A4-7D22-4032-84B5-B43EF7B1E2AD}" srcOrd="4" destOrd="0" presId="urn:microsoft.com/office/officeart/2005/8/layout/hList1"/>
    <dgm:cxn modelId="{2AD0AC15-9F39-4A9B-B79E-1E9CFC9B59D5}" type="presParOf" srcId="{08B7F1A4-7D22-4032-84B5-B43EF7B1E2AD}" destId="{E9BC3D0E-71E4-476C-882C-20A58C9236EA}" srcOrd="0" destOrd="0" presId="urn:microsoft.com/office/officeart/2005/8/layout/hList1"/>
    <dgm:cxn modelId="{CB9B3746-4B5C-4393-9133-600A7BFE111C}" type="presParOf" srcId="{08B7F1A4-7D22-4032-84B5-B43EF7B1E2AD}" destId="{62804B12-6CE9-4641-A946-09CE79F90BE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CEF3E2D-C077-4F16-AD10-2BD3123CCC1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21427A99-7BA2-4C61-8A7E-7B2E6BB91021}">
      <dgm:prSet/>
      <dgm:spPr/>
      <dgm:t>
        <a:bodyPr/>
        <a:lstStyle/>
        <a:p>
          <a:pPr rtl="0"/>
          <a:r>
            <a:rPr lang="ru-RU" b="1" dirty="0" smtClean="0"/>
            <a:t>Формирование больших региональных блоков с обязательствами в сфере </a:t>
          </a:r>
          <a:r>
            <a:rPr lang="ru-RU" b="1" dirty="0" err="1" smtClean="0"/>
            <a:t>госзакупок</a:t>
          </a:r>
          <a:r>
            <a:rPr lang="ru-RU" b="1" dirty="0" smtClean="0"/>
            <a:t>: </a:t>
          </a:r>
          <a:endParaRPr lang="ru-RU" dirty="0"/>
        </a:p>
      </dgm:t>
    </dgm:pt>
    <dgm:pt modelId="{7DC2218B-0ABA-4A59-9709-F8A0EC904F95}" type="parTrans" cxnId="{AF7A0EDF-D5E8-4E95-8A49-0F4FAAB693F0}">
      <dgm:prSet/>
      <dgm:spPr/>
      <dgm:t>
        <a:bodyPr/>
        <a:lstStyle/>
        <a:p>
          <a:endParaRPr lang="ru-RU"/>
        </a:p>
      </dgm:t>
    </dgm:pt>
    <dgm:pt modelId="{DD998769-8D51-44B1-A3CF-63B428E48B6E}" type="sibTrans" cxnId="{AF7A0EDF-D5E8-4E95-8A49-0F4FAAB693F0}">
      <dgm:prSet/>
      <dgm:spPr/>
      <dgm:t>
        <a:bodyPr/>
        <a:lstStyle/>
        <a:p>
          <a:endParaRPr lang="ru-RU"/>
        </a:p>
      </dgm:t>
    </dgm:pt>
    <dgm:pt modelId="{AEBF9EBE-51D9-4DFB-A539-A26164B2BEBF}">
      <dgm:prSet/>
      <dgm:spPr/>
      <dgm:t>
        <a:bodyPr/>
        <a:lstStyle/>
        <a:p>
          <a:pPr rtl="0"/>
          <a:r>
            <a:rPr lang="ru-RU" b="1" smtClean="0"/>
            <a:t>ТТП – </a:t>
          </a:r>
          <a:r>
            <a:rPr lang="ru-RU" smtClean="0"/>
            <a:t>завершены переговоры, опубликован текст (Глава 15), обязательства СГЗ+ в доступе на рынок (США, Канада), в процедурных вопросах, впервые открывают рынок – Малайзия, Вьетнам, Бруней.</a:t>
          </a:r>
          <a:endParaRPr lang="ru-RU"/>
        </a:p>
      </dgm:t>
    </dgm:pt>
    <dgm:pt modelId="{DD64344B-08A6-4C45-95CD-AEA0A33304AB}" type="parTrans" cxnId="{ED84065E-D594-45E5-A197-55FDDB2CB84F}">
      <dgm:prSet/>
      <dgm:spPr/>
      <dgm:t>
        <a:bodyPr/>
        <a:lstStyle/>
        <a:p>
          <a:endParaRPr lang="ru-RU"/>
        </a:p>
      </dgm:t>
    </dgm:pt>
    <dgm:pt modelId="{9D36B3A9-4703-4F14-8047-77981CCAEAB8}" type="sibTrans" cxnId="{ED84065E-D594-45E5-A197-55FDDB2CB84F}">
      <dgm:prSet/>
      <dgm:spPr/>
      <dgm:t>
        <a:bodyPr/>
        <a:lstStyle/>
        <a:p>
          <a:endParaRPr lang="ru-RU"/>
        </a:p>
      </dgm:t>
    </dgm:pt>
    <dgm:pt modelId="{D1D15A77-C0C4-44DB-83EC-201AC9C302C6}">
      <dgm:prSet/>
      <dgm:spPr/>
      <dgm:t>
        <a:bodyPr/>
        <a:lstStyle/>
        <a:p>
          <a:pPr rtl="0"/>
          <a:r>
            <a:rPr lang="ru-RU" b="1" smtClean="0"/>
            <a:t>ТТИП – </a:t>
          </a:r>
          <a:r>
            <a:rPr lang="ru-RU" smtClean="0"/>
            <a:t>идут переговоры, ЕС за расширение иностранных компаний на рынок закупок штатов </a:t>
          </a:r>
          <a:endParaRPr lang="ru-RU"/>
        </a:p>
      </dgm:t>
    </dgm:pt>
    <dgm:pt modelId="{129309F1-1606-4179-8DB6-B66EDF66C010}" type="parTrans" cxnId="{0A2AF65D-A408-48A6-96D2-A0DAFBC60DE6}">
      <dgm:prSet/>
      <dgm:spPr/>
      <dgm:t>
        <a:bodyPr/>
        <a:lstStyle/>
        <a:p>
          <a:endParaRPr lang="ru-RU"/>
        </a:p>
      </dgm:t>
    </dgm:pt>
    <dgm:pt modelId="{37292554-A61A-43E2-B7D8-3FA2C0026086}" type="sibTrans" cxnId="{0A2AF65D-A408-48A6-96D2-A0DAFBC60DE6}">
      <dgm:prSet/>
      <dgm:spPr/>
      <dgm:t>
        <a:bodyPr/>
        <a:lstStyle/>
        <a:p>
          <a:endParaRPr lang="ru-RU"/>
        </a:p>
      </dgm:t>
    </dgm:pt>
    <dgm:pt modelId="{FB3D58C6-67D3-494F-9EF4-E4CAAE2274DF}">
      <dgm:prSet/>
      <dgm:spPr/>
      <dgm:t>
        <a:bodyPr/>
        <a:lstStyle/>
        <a:p>
          <a:pPr rtl="0"/>
          <a:r>
            <a:rPr lang="ru-RU" b="1" smtClean="0"/>
            <a:t>В перспективе: ВРЭП, АСЕАН – </a:t>
          </a:r>
          <a:r>
            <a:rPr lang="ru-RU" smtClean="0"/>
            <a:t>на</a:t>
          </a:r>
          <a:r>
            <a:rPr lang="ru-RU" b="1" smtClean="0"/>
            <a:t> </a:t>
          </a:r>
          <a:r>
            <a:rPr lang="ru-RU" smtClean="0"/>
            <a:t>данный момент в повестку переговоров не включены аспекты госзакупок, однако обозначены как перспективное направление сотрудничества </a:t>
          </a:r>
          <a:endParaRPr lang="ru-RU"/>
        </a:p>
      </dgm:t>
    </dgm:pt>
    <dgm:pt modelId="{2EC7508B-27C3-49ED-888D-D6249A915742}" type="parTrans" cxnId="{230DA6B8-0A47-4E0C-98D3-67D470F2F8D4}">
      <dgm:prSet/>
      <dgm:spPr/>
      <dgm:t>
        <a:bodyPr/>
        <a:lstStyle/>
        <a:p>
          <a:endParaRPr lang="ru-RU"/>
        </a:p>
      </dgm:t>
    </dgm:pt>
    <dgm:pt modelId="{8E5CDE56-9E1E-495B-BFA3-3CF241F410B9}" type="sibTrans" cxnId="{230DA6B8-0A47-4E0C-98D3-67D470F2F8D4}">
      <dgm:prSet/>
      <dgm:spPr/>
      <dgm:t>
        <a:bodyPr/>
        <a:lstStyle/>
        <a:p>
          <a:endParaRPr lang="ru-RU"/>
        </a:p>
      </dgm:t>
    </dgm:pt>
    <dgm:pt modelId="{F026F37D-8302-4252-8D1E-1BE605E39F03}" type="pres">
      <dgm:prSet presAssocID="{ECEF3E2D-C077-4F16-AD10-2BD3123CCC12}" presName="linear" presStyleCnt="0">
        <dgm:presLayoutVars>
          <dgm:animLvl val="lvl"/>
          <dgm:resizeHandles val="exact"/>
        </dgm:presLayoutVars>
      </dgm:prSet>
      <dgm:spPr/>
    </dgm:pt>
    <dgm:pt modelId="{C172F237-1BFA-4B83-ADDC-BB786F2BBDF2}" type="pres">
      <dgm:prSet presAssocID="{21427A99-7BA2-4C61-8A7E-7B2E6BB91021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7BB153BF-CE7C-4D82-9D97-0FFFF7F4C17E}" type="pres">
      <dgm:prSet presAssocID="{21427A99-7BA2-4C61-8A7E-7B2E6BB91021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518FF5EB-643A-4950-BB02-2CFB00DAAAA2}" type="presOf" srcId="{FB3D58C6-67D3-494F-9EF4-E4CAAE2274DF}" destId="{7BB153BF-CE7C-4D82-9D97-0FFFF7F4C17E}" srcOrd="0" destOrd="2" presId="urn:microsoft.com/office/officeart/2005/8/layout/vList2"/>
    <dgm:cxn modelId="{5B4B6AC5-6E23-4977-BAF1-D94CFA27A8FD}" type="presOf" srcId="{D1D15A77-C0C4-44DB-83EC-201AC9C302C6}" destId="{7BB153BF-CE7C-4D82-9D97-0FFFF7F4C17E}" srcOrd="0" destOrd="1" presId="urn:microsoft.com/office/officeart/2005/8/layout/vList2"/>
    <dgm:cxn modelId="{0A2AF65D-A408-48A6-96D2-A0DAFBC60DE6}" srcId="{21427A99-7BA2-4C61-8A7E-7B2E6BB91021}" destId="{D1D15A77-C0C4-44DB-83EC-201AC9C302C6}" srcOrd="1" destOrd="0" parTransId="{129309F1-1606-4179-8DB6-B66EDF66C010}" sibTransId="{37292554-A61A-43E2-B7D8-3FA2C0026086}"/>
    <dgm:cxn modelId="{ED84065E-D594-45E5-A197-55FDDB2CB84F}" srcId="{21427A99-7BA2-4C61-8A7E-7B2E6BB91021}" destId="{AEBF9EBE-51D9-4DFB-A539-A26164B2BEBF}" srcOrd="0" destOrd="0" parTransId="{DD64344B-08A6-4C45-95CD-AEA0A33304AB}" sibTransId="{9D36B3A9-4703-4F14-8047-77981CCAEAB8}"/>
    <dgm:cxn modelId="{17D96247-EF9E-4DD8-9286-9FF805B9AD19}" type="presOf" srcId="{21427A99-7BA2-4C61-8A7E-7B2E6BB91021}" destId="{C172F237-1BFA-4B83-ADDC-BB786F2BBDF2}" srcOrd="0" destOrd="0" presId="urn:microsoft.com/office/officeart/2005/8/layout/vList2"/>
    <dgm:cxn modelId="{AF7A0EDF-D5E8-4E95-8A49-0F4FAAB693F0}" srcId="{ECEF3E2D-C077-4F16-AD10-2BD3123CCC12}" destId="{21427A99-7BA2-4C61-8A7E-7B2E6BB91021}" srcOrd="0" destOrd="0" parTransId="{7DC2218B-0ABA-4A59-9709-F8A0EC904F95}" sibTransId="{DD998769-8D51-44B1-A3CF-63B428E48B6E}"/>
    <dgm:cxn modelId="{230DA6B8-0A47-4E0C-98D3-67D470F2F8D4}" srcId="{21427A99-7BA2-4C61-8A7E-7B2E6BB91021}" destId="{FB3D58C6-67D3-494F-9EF4-E4CAAE2274DF}" srcOrd="2" destOrd="0" parTransId="{2EC7508B-27C3-49ED-888D-D6249A915742}" sibTransId="{8E5CDE56-9E1E-495B-BFA3-3CF241F410B9}"/>
    <dgm:cxn modelId="{7CF3238A-07A0-42F2-9F0E-8DF0C9DC8E9E}" type="presOf" srcId="{ECEF3E2D-C077-4F16-AD10-2BD3123CCC12}" destId="{F026F37D-8302-4252-8D1E-1BE605E39F03}" srcOrd="0" destOrd="0" presId="urn:microsoft.com/office/officeart/2005/8/layout/vList2"/>
    <dgm:cxn modelId="{A30658CF-49FC-4ACD-9AD9-5FD0D91205BB}" type="presOf" srcId="{AEBF9EBE-51D9-4DFB-A539-A26164B2BEBF}" destId="{7BB153BF-CE7C-4D82-9D97-0FFFF7F4C17E}" srcOrd="0" destOrd="0" presId="urn:microsoft.com/office/officeart/2005/8/layout/vList2"/>
    <dgm:cxn modelId="{C6270A43-FE4A-4271-8A89-52D091FDB93A}" type="presParOf" srcId="{F026F37D-8302-4252-8D1E-1BE605E39F03}" destId="{C172F237-1BFA-4B83-ADDC-BB786F2BBDF2}" srcOrd="0" destOrd="0" presId="urn:microsoft.com/office/officeart/2005/8/layout/vList2"/>
    <dgm:cxn modelId="{2B9F1CD0-0214-4E02-9297-EF93B01329B5}" type="presParOf" srcId="{F026F37D-8302-4252-8D1E-1BE605E39F03}" destId="{7BB153BF-CE7C-4D82-9D97-0FFFF7F4C17E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E804120-D5E9-4BCC-B9F8-6B770EF0C92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7C3E7DE4-4AAA-4E02-BB9F-C1F2886E0C72}">
      <dgm:prSet/>
      <dgm:spPr/>
      <dgm:t>
        <a:bodyPr/>
        <a:lstStyle/>
        <a:p>
          <a:pPr rtl="0"/>
          <a:r>
            <a:rPr lang="ru-RU" smtClean="0"/>
            <a:t>Декабрь 2010 г. – подписание базовых соглашений Единого экономического пространства, в том числе </a:t>
          </a:r>
          <a:r>
            <a:rPr lang="ru-RU" b="1" smtClean="0"/>
            <a:t>Соглашения о государственных (муниципальных) закупках</a:t>
          </a:r>
          <a:r>
            <a:rPr lang="ru-RU" smtClean="0"/>
            <a:t> (предоставление национального режима компаниям из стран-партнеров). Вступило в силу в 2012 г.</a:t>
          </a:r>
          <a:endParaRPr lang="ru-RU"/>
        </a:p>
      </dgm:t>
    </dgm:pt>
    <dgm:pt modelId="{566B3DBD-7FD4-490D-9120-68D275A4D055}" type="parTrans" cxnId="{11FBE48F-1BFF-4482-9F17-37C6D534A11B}">
      <dgm:prSet/>
      <dgm:spPr/>
      <dgm:t>
        <a:bodyPr/>
        <a:lstStyle/>
        <a:p>
          <a:endParaRPr lang="ru-RU"/>
        </a:p>
      </dgm:t>
    </dgm:pt>
    <dgm:pt modelId="{BB3C69DA-7CD9-436A-9026-C54536641052}" type="sibTrans" cxnId="{11FBE48F-1BFF-4482-9F17-37C6D534A11B}">
      <dgm:prSet/>
      <dgm:spPr/>
      <dgm:t>
        <a:bodyPr/>
        <a:lstStyle/>
        <a:p>
          <a:endParaRPr lang="ru-RU"/>
        </a:p>
      </dgm:t>
    </dgm:pt>
    <dgm:pt modelId="{885AC04E-F3D7-4A29-922A-244703D4E522}">
      <dgm:prSet/>
      <dgm:spPr/>
      <dgm:t>
        <a:bodyPr/>
        <a:lstStyle/>
        <a:p>
          <a:pPr rtl="0"/>
          <a:r>
            <a:rPr lang="ru-RU" smtClean="0"/>
            <a:t>2015 г. – начало функционирования ЕАЭС. В настоящее время в Договоре о ЕАЭС закреплены следующие ключевые обязательства по госзакупкам </a:t>
          </a:r>
          <a:r>
            <a:rPr lang="ru-RU" b="1" smtClean="0"/>
            <a:t>(Часть 3, Раздел </a:t>
          </a:r>
          <a:r>
            <a:rPr lang="en-US" b="1" smtClean="0"/>
            <a:t>XXII</a:t>
          </a:r>
          <a:r>
            <a:rPr lang="ru-RU" b="1" smtClean="0"/>
            <a:t> + Приложение </a:t>
          </a:r>
          <a:r>
            <a:rPr lang="en-US" b="1" smtClean="0"/>
            <a:t>N</a:t>
          </a:r>
          <a:r>
            <a:rPr lang="ru-RU" b="1" smtClean="0"/>
            <a:t> 25)</a:t>
          </a:r>
          <a:r>
            <a:rPr lang="ru-RU" smtClean="0"/>
            <a:t>:</a:t>
          </a:r>
          <a:endParaRPr lang="ru-RU"/>
        </a:p>
      </dgm:t>
    </dgm:pt>
    <dgm:pt modelId="{618913FE-38E1-45B3-AE8F-B11A8F2E437F}" type="parTrans" cxnId="{AF6D568A-2338-4FFB-8C71-A27393C5C39F}">
      <dgm:prSet/>
      <dgm:spPr/>
      <dgm:t>
        <a:bodyPr/>
        <a:lstStyle/>
        <a:p>
          <a:endParaRPr lang="ru-RU"/>
        </a:p>
      </dgm:t>
    </dgm:pt>
    <dgm:pt modelId="{3CBD33F7-C806-4E11-8AFC-9F8B35C0AFB2}" type="sibTrans" cxnId="{AF6D568A-2338-4FFB-8C71-A27393C5C39F}">
      <dgm:prSet/>
      <dgm:spPr/>
      <dgm:t>
        <a:bodyPr/>
        <a:lstStyle/>
        <a:p>
          <a:endParaRPr lang="ru-RU"/>
        </a:p>
      </dgm:t>
    </dgm:pt>
    <dgm:pt modelId="{C9B8429B-DDCE-4CDA-AB65-4484B5FED88D}">
      <dgm:prSet/>
      <dgm:spPr/>
      <dgm:t>
        <a:bodyPr/>
        <a:lstStyle/>
        <a:p>
          <a:pPr rtl="0"/>
          <a:r>
            <a:rPr lang="ru-RU" u="sng" smtClean="0"/>
            <a:t>6 способов закупок</a:t>
          </a:r>
          <a:r>
            <a:rPr lang="ru-RU" smtClean="0"/>
            <a:t>, в том числе открытый конкурс, запрос ценовых предложений, электронный аукцион;</a:t>
          </a:r>
          <a:endParaRPr lang="ru-RU"/>
        </a:p>
      </dgm:t>
    </dgm:pt>
    <dgm:pt modelId="{D4FAA6B9-8326-432D-BAFF-ADD36956E484}" type="parTrans" cxnId="{8F1F922A-1EB4-4F68-A8CA-73CF47D5BB95}">
      <dgm:prSet/>
      <dgm:spPr/>
      <dgm:t>
        <a:bodyPr/>
        <a:lstStyle/>
        <a:p>
          <a:endParaRPr lang="ru-RU"/>
        </a:p>
      </dgm:t>
    </dgm:pt>
    <dgm:pt modelId="{D93F8CFD-6498-4099-850E-72051CAC80CE}" type="sibTrans" cxnId="{8F1F922A-1EB4-4F68-A8CA-73CF47D5BB95}">
      <dgm:prSet/>
      <dgm:spPr/>
      <dgm:t>
        <a:bodyPr/>
        <a:lstStyle/>
        <a:p>
          <a:endParaRPr lang="ru-RU"/>
        </a:p>
      </dgm:t>
    </dgm:pt>
    <dgm:pt modelId="{3A3EAA09-8B64-47A1-8A23-CCAB1042538C}">
      <dgm:prSet/>
      <dgm:spPr/>
      <dgm:t>
        <a:bodyPr/>
        <a:lstStyle/>
        <a:p>
          <a:pPr rtl="0"/>
          <a:r>
            <a:rPr lang="ru-RU" u="sng" smtClean="0"/>
            <a:t>Конкурсы и аукционы </a:t>
          </a:r>
          <a:r>
            <a:rPr lang="ru-RU" smtClean="0"/>
            <a:t>осуществляются только </a:t>
          </a:r>
          <a:r>
            <a:rPr lang="ru-RU" u="sng" smtClean="0"/>
            <a:t>в электронном формате</a:t>
          </a:r>
          <a:r>
            <a:rPr lang="ru-RU" smtClean="0"/>
            <a:t>; </a:t>
          </a:r>
          <a:endParaRPr lang="ru-RU"/>
        </a:p>
      </dgm:t>
    </dgm:pt>
    <dgm:pt modelId="{15B6C943-CAFF-4D14-8A52-3889B8580A92}" type="parTrans" cxnId="{76CE6571-B358-4972-A777-3E571E0511D6}">
      <dgm:prSet/>
      <dgm:spPr/>
      <dgm:t>
        <a:bodyPr/>
        <a:lstStyle/>
        <a:p>
          <a:endParaRPr lang="ru-RU"/>
        </a:p>
      </dgm:t>
    </dgm:pt>
    <dgm:pt modelId="{E1C88F3E-2F86-4764-9E94-E1FDD2DC680F}" type="sibTrans" cxnId="{76CE6571-B358-4972-A777-3E571E0511D6}">
      <dgm:prSet/>
      <dgm:spPr/>
      <dgm:t>
        <a:bodyPr/>
        <a:lstStyle/>
        <a:p>
          <a:endParaRPr lang="ru-RU"/>
        </a:p>
      </dgm:t>
    </dgm:pt>
    <dgm:pt modelId="{96486234-EDA3-4123-AAFC-67DF7695EDC4}">
      <dgm:prSet/>
      <dgm:spPr/>
      <dgm:t>
        <a:bodyPr/>
        <a:lstStyle/>
        <a:p>
          <a:pPr rtl="0"/>
          <a:r>
            <a:rPr lang="ru-RU" smtClean="0"/>
            <a:t>Формирование и ведение </a:t>
          </a:r>
          <a:r>
            <a:rPr lang="ru-RU" u="sng" smtClean="0"/>
            <a:t>реестра недобросовестных поставщиков</a:t>
          </a:r>
          <a:r>
            <a:rPr lang="ru-RU" smtClean="0"/>
            <a:t>; </a:t>
          </a:r>
          <a:endParaRPr lang="ru-RU"/>
        </a:p>
      </dgm:t>
    </dgm:pt>
    <dgm:pt modelId="{B46219E1-8FC6-46A5-9129-BDDDF28E854B}" type="parTrans" cxnId="{C1BD3FB0-6807-46A6-B8B1-386392C4D22F}">
      <dgm:prSet/>
      <dgm:spPr/>
      <dgm:t>
        <a:bodyPr/>
        <a:lstStyle/>
        <a:p>
          <a:endParaRPr lang="ru-RU"/>
        </a:p>
      </dgm:t>
    </dgm:pt>
    <dgm:pt modelId="{CE085C51-FE36-420F-A9F2-87C438C10091}" type="sibTrans" cxnId="{C1BD3FB0-6807-46A6-B8B1-386392C4D22F}">
      <dgm:prSet/>
      <dgm:spPr/>
      <dgm:t>
        <a:bodyPr/>
        <a:lstStyle/>
        <a:p>
          <a:endParaRPr lang="ru-RU"/>
        </a:p>
      </dgm:t>
    </dgm:pt>
    <dgm:pt modelId="{A1925592-6984-48D5-99E8-C59BDB24B40D}">
      <dgm:prSet/>
      <dgm:spPr/>
      <dgm:t>
        <a:bodyPr/>
        <a:lstStyle/>
        <a:p>
          <a:pPr rtl="0"/>
          <a:r>
            <a:rPr lang="ru-RU" u="sng" smtClean="0"/>
            <a:t>Требования к документации</a:t>
          </a:r>
          <a:r>
            <a:rPr lang="ru-RU" smtClean="0"/>
            <a:t>, в том числе к ее содержанию;</a:t>
          </a:r>
          <a:endParaRPr lang="ru-RU"/>
        </a:p>
      </dgm:t>
    </dgm:pt>
    <dgm:pt modelId="{0612B74D-9A64-43C2-8602-721E363EC587}" type="parTrans" cxnId="{73BCC952-FEB9-4F35-8408-B9E58C77A98D}">
      <dgm:prSet/>
      <dgm:spPr/>
      <dgm:t>
        <a:bodyPr/>
        <a:lstStyle/>
        <a:p>
          <a:endParaRPr lang="ru-RU"/>
        </a:p>
      </dgm:t>
    </dgm:pt>
    <dgm:pt modelId="{B55A0D74-719E-43BE-B424-F1D72D6FE140}" type="sibTrans" cxnId="{73BCC952-FEB9-4F35-8408-B9E58C77A98D}">
      <dgm:prSet/>
      <dgm:spPr/>
      <dgm:t>
        <a:bodyPr/>
        <a:lstStyle/>
        <a:p>
          <a:endParaRPr lang="ru-RU"/>
        </a:p>
      </dgm:t>
    </dgm:pt>
    <dgm:pt modelId="{C45D056C-8849-44A5-9A57-535C25AAEF92}">
      <dgm:prSet/>
      <dgm:spPr/>
      <dgm:t>
        <a:bodyPr/>
        <a:lstStyle/>
        <a:p>
          <a:pPr rtl="0"/>
          <a:r>
            <a:rPr lang="ru-RU" smtClean="0"/>
            <a:t>Обязательства по </a:t>
          </a:r>
          <a:r>
            <a:rPr lang="ru-RU" u="sng" smtClean="0"/>
            <a:t>информационной открытости</a:t>
          </a:r>
          <a:r>
            <a:rPr lang="ru-RU" smtClean="0"/>
            <a:t>;</a:t>
          </a:r>
          <a:endParaRPr lang="ru-RU"/>
        </a:p>
      </dgm:t>
    </dgm:pt>
    <dgm:pt modelId="{61B31E45-F75F-4D98-8B42-E66FA269E767}" type="parTrans" cxnId="{4356AB9B-89DC-4980-AABF-AC16A6551B52}">
      <dgm:prSet/>
      <dgm:spPr/>
      <dgm:t>
        <a:bodyPr/>
        <a:lstStyle/>
        <a:p>
          <a:endParaRPr lang="ru-RU"/>
        </a:p>
      </dgm:t>
    </dgm:pt>
    <dgm:pt modelId="{655C0275-C136-40E3-ABB2-85813D73D43D}" type="sibTrans" cxnId="{4356AB9B-89DC-4980-AABF-AC16A6551B52}">
      <dgm:prSet/>
      <dgm:spPr/>
      <dgm:t>
        <a:bodyPr/>
        <a:lstStyle/>
        <a:p>
          <a:endParaRPr lang="ru-RU"/>
        </a:p>
      </dgm:t>
    </dgm:pt>
    <dgm:pt modelId="{AFB39200-BA18-4549-BF1D-DC38394412FD}">
      <dgm:prSet/>
      <dgm:spPr/>
      <dgm:t>
        <a:bodyPr/>
        <a:lstStyle/>
        <a:p>
          <a:pPr rtl="0"/>
          <a:r>
            <a:rPr lang="ru-RU" u="sng" smtClean="0"/>
            <a:t>Национальный режим </a:t>
          </a:r>
          <a:r>
            <a:rPr lang="ru-RU" smtClean="0"/>
            <a:t>с правом изъятий на срок не более 2 лет;</a:t>
          </a:r>
          <a:endParaRPr lang="ru-RU"/>
        </a:p>
      </dgm:t>
    </dgm:pt>
    <dgm:pt modelId="{0F6E62FF-49D3-4789-B5C6-6A9216139B94}" type="parTrans" cxnId="{D3792B94-BFE0-4454-B2BB-27D14DE81FE1}">
      <dgm:prSet/>
      <dgm:spPr/>
      <dgm:t>
        <a:bodyPr/>
        <a:lstStyle/>
        <a:p>
          <a:endParaRPr lang="ru-RU"/>
        </a:p>
      </dgm:t>
    </dgm:pt>
    <dgm:pt modelId="{B72D7654-0648-4EEB-9F7F-5FA67B13F2A7}" type="sibTrans" cxnId="{D3792B94-BFE0-4454-B2BB-27D14DE81FE1}">
      <dgm:prSet/>
      <dgm:spPr/>
      <dgm:t>
        <a:bodyPr/>
        <a:lstStyle/>
        <a:p>
          <a:endParaRPr lang="ru-RU"/>
        </a:p>
      </dgm:t>
    </dgm:pt>
    <dgm:pt modelId="{34DEA47D-7EB9-4C27-A31E-D66E62E5F428}">
      <dgm:prSet/>
      <dgm:spPr/>
      <dgm:t>
        <a:bodyPr/>
        <a:lstStyle/>
        <a:p>
          <a:pPr rtl="0"/>
          <a:r>
            <a:rPr lang="ru-RU" smtClean="0"/>
            <a:t>Закреплена </a:t>
          </a:r>
          <a:r>
            <a:rPr lang="ru-RU" u="sng" smtClean="0"/>
            <a:t>возможность предоставления преференций</a:t>
          </a:r>
          <a:r>
            <a:rPr lang="ru-RU" smtClean="0"/>
            <a:t> для организаций инвалидов, малого и среднего бизнеса, социально ориентированных некоммерческих организаций.</a:t>
          </a:r>
          <a:endParaRPr lang="ru-RU"/>
        </a:p>
      </dgm:t>
    </dgm:pt>
    <dgm:pt modelId="{930716DE-43EF-46F5-8852-C6D5A633FE79}" type="parTrans" cxnId="{F621A79D-2F6E-4571-95CD-633F2F87791F}">
      <dgm:prSet/>
      <dgm:spPr/>
      <dgm:t>
        <a:bodyPr/>
        <a:lstStyle/>
        <a:p>
          <a:endParaRPr lang="ru-RU"/>
        </a:p>
      </dgm:t>
    </dgm:pt>
    <dgm:pt modelId="{559DDD0F-63B0-462B-AEF9-07A809510126}" type="sibTrans" cxnId="{F621A79D-2F6E-4571-95CD-633F2F87791F}">
      <dgm:prSet/>
      <dgm:spPr/>
      <dgm:t>
        <a:bodyPr/>
        <a:lstStyle/>
        <a:p>
          <a:endParaRPr lang="ru-RU"/>
        </a:p>
      </dgm:t>
    </dgm:pt>
    <dgm:pt modelId="{1BB70749-F16B-4F87-88DD-41C0E687CDAF}" type="pres">
      <dgm:prSet presAssocID="{DE804120-D5E9-4BCC-B9F8-6B770EF0C926}" presName="linear" presStyleCnt="0">
        <dgm:presLayoutVars>
          <dgm:animLvl val="lvl"/>
          <dgm:resizeHandles val="exact"/>
        </dgm:presLayoutVars>
      </dgm:prSet>
      <dgm:spPr/>
    </dgm:pt>
    <dgm:pt modelId="{2DE0EF86-F419-4F1B-A97D-741A52FAACA1}" type="pres">
      <dgm:prSet presAssocID="{7C3E7DE4-4AAA-4E02-BB9F-C1F2886E0C7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4EFC93D-B1F0-46E9-8572-28ACACE061BB}" type="pres">
      <dgm:prSet presAssocID="{BB3C69DA-7CD9-436A-9026-C54536641052}" presName="spacer" presStyleCnt="0"/>
      <dgm:spPr/>
    </dgm:pt>
    <dgm:pt modelId="{89DAD5F4-6837-4511-9AC2-D6CBEAA02020}" type="pres">
      <dgm:prSet presAssocID="{885AC04E-F3D7-4A29-922A-244703D4E522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C6900833-78FA-44AA-A844-9814D00AFD2E}" type="pres">
      <dgm:prSet presAssocID="{885AC04E-F3D7-4A29-922A-244703D4E522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AED4D8F7-6562-4C94-A919-EA5E74D07DCF}" type="presOf" srcId="{885AC04E-F3D7-4A29-922A-244703D4E522}" destId="{89DAD5F4-6837-4511-9AC2-D6CBEAA02020}" srcOrd="0" destOrd="0" presId="urn:microsoft.com/office/officeart/2005/8/layout/vList2"/>
    <dgm:cxn modelId="{76CE6571-B358-4972-A777-3E571E0511D6}" srcId="{885AC04E-F3D7-4A29-922A-244703D4E522}" destId="{3A3EAA09-8B64-47A1-8A23-CCAB1042538C}" srcOrd="1" destOrd="0" parTransId="{15B6C943-CAFF-4D14-8A52-3889B8580A92}" sibTransId="{E1C88F3E-2F86-4764-9E94-E1FDD2DC680F}"/>
    <dgm:cxn modelId="{DF95414D-374C-41B9-95F9-3C93F13ED18F}" type="presOf" srcId="{C9B8429B-DDCE-4CDA-AB65-4484B5FED88D}" destId="{C6900833-78FA-44AA-A844-9814D00AFD2E}" srcOrd="0" destOrd="0" presId="urn:microsoft.com/office/officeart/2005/8/layout/vList2"/>
    <dgm:cxn modelId="{4356AB9B-89DC-4980-AABF-AC16A6551B52}" srcId="{885AC04E-F3D7-4A29-922A-244703D4E522}" destId="{C45D056C-8849-44A5-9A57-535C25AAEF92}" srcOrd="4" destOrd="0" parTransId="{61B31E45-F75F-4D98-8B42-E66FA269E767}" sibTransId="{655C0275-C136-40E3-ABB2-85813D73D43D}"/>
    <dgm:cxn modelId="{F621A79D-2F6E-4571-95CD-633F2F87791F}" srcId="{885AC04E-F3D7-4A29-922A-244703D4E522}" destId="{34DEA47D-7EB9-4C27-A31E-D66E62E5F428}" srcOrd="6" destOrd="0" parTransId="{930716DE-43EF-46F5-8852-C6D5A633FE79}" sibTransId="{559DDD0F-63B0-462B-AEF9-07A809510126}"/>
    <dgm:cxn modelId="{126D8B57-1B38-4307-B52F-810DB455284D}" type="presOf" srcId="{3A3EAA09-8B64-47A1-8A23-CCAB1042538C}" destId="{C6900833-78FA-44AA-A844-9814D00AFD2E}" srcOrd="0" destOrd="1" presId="urn:microsoft.com/office/officeart/2005/8/layout/vList2"/>
    <dgm:cxn modelId="{2856BFF6-4EE1-4084-9AAA-3E3111C08A38}" type="presOf" srcId="{A1925592-6984-48D5-99E8-C59BDB24B40D}" destId="{C6900833-78FA-44AA-A844-9814D00AFD2E}" srcOrd="0" destOrd="3" presId="urn:microsoft.com/office/officeart/2005/8/layout/vList2"/>
    <dgm:cxn modelId="{64EBF543-18CD-4A7D-BD20-50315CAEA5AF}" type="presOf" srcId="{7C3E7DE4-4AAA-4E02-BB9F-C1F2886E0C72}" destId="{2DE0EF86-F419-4F1B-A97D-741A52FAACA1}" srcOrd="0" destOrd="0" presId="urn:microsoft.com/office/officeart/2005/8/layout/vList2"/>
    <dgm:cxn modelId="{D3792B94-BFE0-4454-B2BB-27D14DE81FE1}" srcId="{885AC04E-F3D7-4A29-922A-244703D4E522}" destId="{AFB39200-BA18-4549-BF1D-DC38394412FD}" srcOrd="5" destOrd="0" parTransId="{0F6E62FF-49D3-4789-B5C6-6A9216139B94}" sibTransId="{B72D7654-0648-4EEB-9F7F-5FA67B13F2A7}"/>
    <dgm:cxn modelId="{F97A540E-8C92-4054-8183-D04C86BBA286}" type="presOf" srcId="{C45D056C-8849-44A5-9A57-535C25AAEF92}" destId="{C6900833-78FA-44AA-A844-9814D00AFD2E}" srcOrd="0" destOrd="4" presId="urn:microsoft.com/office/officeart/2005/8/layout/vList2"/>
    <dgm:cxn modelId="{8F1F922A-1EB4-4F68-A8CA-73CF47D5BB95}" srcId="{885AC04E-F3D7-4A29-922A-244703D4E522}" destId="{C9B8429B-DDCE-4CDA-AB65-4484B5FED88D}" srcOrd="0" destOrd="0" parTransId="{D4FAA6B9-8326-432D-BAFF-ADD36956E484}" sibTransId="{D93F8CFD-6498-4099-850E-72051CAC80CE}"/>
    <dgm:cxn modelId="{73BCC952-FEB9-4F35-8408-B9E58C77A98D}" srcId="{885AC04E-F3D7-4A29-922A-244703D4E522}" destId="{A1925592-6984-48D5-99E8-C59BDB24B40D}" srcOrd="3" destOrd="0" parTransId="{0612B74D-9A64-43C2-8602-721E363EC587}" sibTransId="{B55A0D74-719E-43BE-B424-F1D72D6FE140}"/>
    <dgm:cxn modelId="{326D2113-8A5A-4D91-86C2-00C1098FEA72}" type="presOf" srcId="{34DEA47D-7EB9-4C27-A31E-D66E62E5F428}" destId="{C6900833-78FA-44AA-A844-9814D00AFD2E}" srcOrd="0" destOrd="6" presId="urn:microsoft.com/office/officeart/2005/8/layout/vList2"/>
    <dgm:cxn modelId="{AF6D568A-2338-4FFB-8C71-A27393C5C39F}" srcId="{DE804120-D5E9-4BCC-B9F8-6B770EF0C926}" destId="{885AC04E-F3D7-4A29-922A-244703D4E522}" srcOrd="1" destOrd="0" parTransId="{618913FE-38E1-45B3-AE8F-B11A8F2E437F}" sibTransId="{3CBD33F7-C806-4E11-8AFC-9F8B35C0AFB2}"/>
    <dgm:cxn modelId="{E2120BCA-3976-4353-996A-D95BED982031}" type="presOf" srcId="{96486234-EDA3-4123-AAFC-67DF7695EDC4}" destId="{C6900833-78FA-44AA-A844-9814D00AFD2E}" srcOrd="0" destOrd="2" presId="urn:microsoft.com/office/officeart/2005/8/layout/vList2"/>
    <dgm:cxn modelId="{C1BD3FB0-6807-46A6-B8B1-386392C4D22F}" srcId="{885AC04E-F3D7-4A29-922A-244703D4E522}" destId="{96486234-EDA3-4123-AAFC-67DF7695EDC4}" srcOrd="2" destOrd="0" parTransId="{B46219E1-8FC6-46A5-9129-BDDDF28E854B}" sibTransId="{CE085C51-FE36-420F-A9F2-87C438C10091}"/>
    <dgm:cxn modelId="{46C68F2F-2712-4D43-A42C-4BCBB043DE68}" type="presOf" srcId="{AFB39200-BA18-4549-BF1D-DC38394412FD}" destId="{C6900833-78FA-44AA-A844-9814D00AFD2E}" srcOrd="0" destOrd="5" presId="urn:microsoft.com/office/officeart/2005/8/layout/vList2"/>
    <dgm:cxn modelId="{EFAE64F9-1B73-4169-A1C7-51C5EDC18F6A}" type="presOf" srcId="{DE804120-D5E9-4BCC-B9F8-6B770EF0C926}" destId="{1BB70749-F16B-4F87-88DD-41C0E687CDAF}" srcOrd="0" destOrd="0" presId="urn:microsoft.com/office/officeart/2005/8/layout/vList2"/>
    <dgm:cxn modelId="{11FBE48F-1BFF-4482-9F17-37C6D534A11B}" srcId="{DE804120-D5E9-4BCC-B9F8-6B770EF0C926}" destId="{7C3E7DE4-4AAA-4E02-BB9F-C1F2886E0C72}" srcOrd="0" destOrd="0" parTransId="{566B3DBD-7FD4-490D-9120-68D275A4D055}" sibTransId="{BB3C69DA-7CD9-436A-9026-C54536641052}"/>
    <dgm:cxn modelId="{5510C70E-628C-4DA0-9B1F-F98C2954A6D6}" type="presParOf" srcId="{1BB70749-F16B-4F87-88DD-41C0E687CDAF}" destId="{2DE0EF86-F419-4F1B-A97D-741A52FAACA1}" srcOrd="0" destOrd="0" presId="urn:microsoft.com/office/officeart/2005/8/layout/vList2"/>
    <dgm:cxn modelId="{53BA49E5-07DE-4A7F-A4BD-A8D56C8B83EE}" type="presParOf" srcId="{1BB70749-F16B-4F87-88DD-41C0E687CDAF}" destId="{A4EFC93D-B1F0-46E9-8572-28ACACE061BB}" srcOrd="1" destOrd="0" presId="urn:microsoft.com/office/officeart/2005/8/layout/vList2"/>
    <dgm:cxn modelId="{433E5A13-6C02-4D4C-8A78-4C0F387A5294}" type="presParOf" srcId="{1BB70749-F16B-4F87-88DD-41C0E687CDAF}" destId="{89DAD5F4-6837-4511-9AC2-D6CBEAA02020}" srcOrd="2" destOrd="0" presId="urn:microsoft.com/office/officeart/2005/8/layout/vList2"/>
    <dgm:cxn modelId="{82D69AD4-4FAE-4D5D-A2BF-46C6C0BD9997}" type="presParOf" srcId="{1BB70749-F16B-4F87-88DD-41C0E687CDAF}" destId="{C6900833-78FA-44AA-A844-9814D00AFD2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25416B-60B0-46ED-A564-B2B98C604099}">
      <dsp:nvSpPr>
        <dsp:cNvPr id="0" name=""/>
        <dsp:cNvSpPr/>
      </dsp:nvSpPr>
      <dsp:spPr>
        <a:xfrm>
          <a:off x="0" y="0"/>
          <a:ext cx="4494278" cy="6296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Протекционизм</a:t>
          </a:r>
          <a:endParaRPr lang="ru-RU" sz="1900" kern="1200" dirty="0"/>
        </a:p>
      </dsp:txBody>
      <dsp:txXfrm>
        <a:off x="30738" y="30738"/>
        <a:ext cx="4432802" cy="568188"/>
      </dsp:txXfrm>
    </dsp:sp>
    <dsp:sp modelId="{74B955C7-7E4D-460F-BD69-4EC03F4CC5A8}">
      <dsp:nvSpPr>
        <dsp:cNvPr id="0" name=""/>
        <dsp:cNvSpPr/>
      </dsp:nvSpPr>
      <dsp:spPr>
        <a:xfrm>
          <a:off x="0" y="634955"/>
          <a:ext cx="4494278" cy="23597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693" tIns="24130" rIns="135128" bIns="2413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kern="1200" dirty="0" smtClean="0"/>
            <a:t>Политика «Покупай отечественное»</a:t>
          </a:r>
          <a:endParaRPr lang="ru-RU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kern="1200" smtClean="0"/>
            <a:t>Преференции по отношению к национальным производителям (в том числе к отдельным экономическим группам)</a:t>
          </a:r>
          <a:endParaRPr lang="ru-RU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kern="1200" smtClean="0"/>
            <a:t>Требования содержания местного компонента </a:t>
          </a:r>
          <a:endParaRPr lang="ru-RU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kern="1200" smtClean="0"/>
            <a:t>Дополнительные инвестиционные обязательства</a:t>
          </a:r>
          <a:endParaRPr lang="ru-RU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kern="1200" smtClean="0"/>
            <a:t>И т. д.</a:t>
          </a:r>
          <a:endParaRPr lang="ru-RU" sz="1500" kern="1200"/>
        </a:p>
      </dsp:txBody>
      <dsp:txXfrm>
        <a:off x="0" y="634955"/>
        <a:ext cx="4494278" cy="235979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F563E8-315B-4387-A3C4-200C0A9A2D0F}">
      <dsp:nvSpPr>
        <dsp:cNvPr id="0" name=""/>
        <dsp:cNvSpPr/>
      </dsp:nvSpPr>
      <dsp:spPr>
        <a:xfrm>
          <a:off x="0" y="52257"/>
          <a:ext cx="8619853" cy="6283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Положения о </a:t>
          </a:r>
          <a:r>
            <a:rPr lang="ru-RU" sz="1400" kern="1200" dirty="0" err="1" smtClean="0"/>
            <a:t>госзакупках</a:t>
          </a:r>
          <a:r>
            <a:rPr lang="ru-RU" sz="1400" kern="1200" dirty="0" smtClean="0"/>
            <a:t> в Договоре о ЕАЭС </a:t>
          </a:r>
          <a:r>
            <a:rPr lang="ru-RU" sz="1400" b="1" kern="1200" dirty="0" smtClean="0"/>
            <a:t>в значительной степени коррелируют с ключевыми положениями СГЗ ВТО</a:t>
          </a:r>
          <a:r>
            <a:rPr lang="ru-RU" sz="1400" kern="1200" dirty="0" smtClean="0"/>
            <a:t>:</a:t>
          </a:r>
          <a:endParaRPr lang="ru-RU" sz="1400" kern="1200" dirty="0"/>
        </a:p>
      </dsp:txBody>
      <dsp:txXfrm>
        <a:off x="30673" y="82930"/>
        <a:ext cx="8558507" cy="566992"/>
      </dsp:txXfrm>
    </dsp:sp>
    <dsp:sp modelId="{906C13E3-7AD0-4BE6-A118-A1A68C5BD0A5}">
      <dsp:nvSpPr>
        <dsp:cNvPr id="0" name=""/>
        <dsp:cNvSpPr/>
      </dsp:nvSpPr>
      <dsp:spPr>
        <a:xfrm>
          <a:off x="0" y="680595"/>
          <a:ext cx="8619853" cy="1043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3680" tIns="17780" rIns="99568" bIns="1778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100" kern="1200" smtClean="0"/>
            <a:t>Национальный режим;</a:t>
          </a:r>
          <a:endParaRPr lang="ru-RU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100" kern="1200" smtClean="0"/>
            <a:t>Прозрачность закупок;</a:t>
          </a:r>
          <a:endParaRPr lang="ru-RU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100" kern="1200" dirty="0" smtClean="0"/>
            <a:t>Основные способы закупок – открытый/выборочный конкурс и электронный аукцион;</a:t>
          </a:r>
          <a:endParaRPr lang="ru-RU" sz="1100" kern="1200" dirty="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100" kern="1200" smtClean="0"/>
            <a:t>Применение электронных способов закупок и их продвижение;</a:t>
          </a:r>
          <a:endParaRPr lang="ru-RU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100" kern="1200" smtClean="0"/>
            <a:t>Возможность обжалования результатов тендеров.</a:t>
          </a:r>
          <a:endParaRPr lang="ru-RU" sz="1100" kern="1200"/>
        </a:p>
      </dsp:txBody>
      <dsp:txXfrm>
        <a:off x="0" y="680595"/>
        <a:ext cx="8619853" cy="1043280"/>
      </dsp:txXfrm>
    </dsp:sp>
    <dsp:sp modelId="{4A84526D-DE9A-4317-AD8C-FB78D7C7C023}">
      <dsp:nvSpPr>
        <dsp:cNvPr id="0" name=""/>
        <dsp:cNvSpPr/>
      </dsp:nvSpPr>
      <dsp:spPr>
        <a:xfrm>
          <a:off x="0" y="1723875"/>
          <a:ext cx="8619853" cy="6060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smtClean="0"/>
            <a:t>Отличия</a:t>
          </a:r>
          <a:r>
            <a:rPr lang="ru-RU" sz="1400" kern="1200" smtClean="0"/>
            <a:t>:</a:t>
          </a:r>
          <a:endParaRPr lang="ru-RU" sz="1400" kern="1200"/>
        </a:p>
      </dsp:txBody>
      <dsp:txXfrm>
        <a:off x="29585" y="1753460"/>
        <a:ext cx="8560683" cy="546890"/>
      </dsp:txXfrm>
    </dsp:sp>
    <dsp:sp modelId="{2D64EA94-70A9-4934-89F7-6FE3D08CDD2E}">
      <dsp:nvSpPr>
        <dsp:cNvPr id="0" name=""/>
        <dsp:cNvSpPr/>
      </dsp:nvSpPr>
      <dsp:spPr>
        <a:xfrm>
          <a:off x="0" y="2329935"/>
          <a:ext cx="8619853" cy="623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3680" tIns="17780" rIns="99568" bIns="1778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100" kern="1200" smtClean="0"/>
            <a:t>Разные механизмы формирования обязательств</a:t>
          </a:r>
          <a:endParaRPr lang="ru-RU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100" kern="1200" smtClean="0"/>
            <a:t>В ЕАЭС не предусмотрен переходный период/меры для менее развитых государств-членов</a:t>
          </a:r>
          <a:endParaRPr lang="ru-RU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100" kern="1200" smtClean="0"/>
            <a:t>Различия в установлении временных ограничений для различных тендерных процедур</a:t>
          </a:r>
          <a:endParaRPr lang="ru-RU" sz="1100" kern="1200"/>
        </a:p>
      </dsp:txBody>
      <dsp:txXfrm>
        <a:off x="0" y="2329935"/>
        <a:ext cx="8619853" cy="623070"/>
      </dsp:txXfrm>
    </dsp:sp>
    <dsp:sp modelId="{EF249B3B-B75E-4E5A-9F0C-D5D5E08B13B9}">
      <dsp:nvSpPr>
        <dsp:cNvPr id="0" name=""/>
        <dsp:cNvSpPr/>
      </dsp:nvSpPr>
      <dsp:spPr>
        <a:xfrm>
          <a:off x="0" y="2953005"/>
          <a:ext cx="8619853" cy="6060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smtClean="0"/>
            <a:t>Государства-члены ЕАЭС и СГЗ:</a:t>
          </a:r>
          <a:endParaRPr lang="ru-RU" sz="1400" kern="1200"/>
        </a:p>
      </dsp:txBody>
      <dsp:txXfrm>
        <a:off x="29585" y="2982590"/>
        <a:ext cx="8560683" cy="546890"/>
      </dsp:txXfrm>
    </dsp:sp>
    <dsp:sp modelId="{6F4DDB1E-4AEE-4963-9DC0-7D792D8CA3EC}">
      <dsp:nvSpPr>
        <dsp:cNvPr id="0" name=""/>
        <dsp:cNvSpPr/>
      </dsp:nvSpPr>
      <dsp:spPr>
        <a:xfrm>
          <a:off x="0" y="3559065"/>
          <a:ext cx="8619853" cy="1391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3680" tIns="17780" rIns="99568" bIns="1778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100" kern="1200" smtClean="0"/>
            <a:t>Беларусь – не является членом ВТО и СГЗ;</a:t>
          </a:r>
          <a:endParaRPr lang="ru-RU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100" kern="1200" smtClean="0"/>
            <a:t>Киргизия – ведет переговоры о присоединении к СГЗ ВТО, наблюдатель с 1999 г.</a:t>
          </a:r>
          <a:endParaRPr lang="ru-RU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100" kern="1200" smtClean="0"/>
            <a:t>Россия – обязательства начать переговоры в течение 4 лет с момента присоединения к ВТО (август 2016 г.), статус наблюдателя. </a:t>
          </a:r>
          <a:endParaRPr lang="ru-RU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100" kern="1200" smtClean="0"/>
            <a:t>Казахстан – подписан Закон о ратификации Протокола о присоединении к ВТО: обязательства по инициации переговоров и предоставлению первого предложения (Приложение </a:t>
          </a:r>
          <a:r>
            <a:rPr lang="en-US" sz="1100" kern="1200" smtClean="0"/>
            <a:t>I</a:t>
          </a:r>
          <a:r>
            <a:rPr lang="ru-RU" sz="1100" kern="1200" smtClean="0"/>
            <a:t>) в течение 4 лет.</a:t>
          </a:r>
          <a:endParaRPr lang="ru-RU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100" kern="1200" smtClean="0"/>
            <a:t>Армения – участвует в СГЗ ВТО</a:t>
          </a:r>
          <a:endParaRPr lang="ru-RU" sz="1100" kern="1200"/>
        </a:p>
      </dsp:txBody>
      <dsp:txXfrm>
        <a:off x="0" y="3559065"/>
        <a:ext cx="8619853" cy="1391040"/>
      </dsp:txXfrm>
    </dsp:sp>
    <dsp:sp modelId="{3B820582-8329-4829-A7AB-D1105578692D}">
      <dsp:nvSpPr>
        <dsp:cNvPr id="0" name=""/>
        <dsp:cNvSpPr/>
      </dsp:nvSpPr>
      <dsp:spPr>
        <a:xfrm>
          <a:off x="0" y="4950105"/>
          <a:ext cx="8619853" cy="6060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smtClean="0"/>
            <a:t>Протекционистские меры:</a:t>
          </a:r>
          <a:endParaRPr lang="ru-RU" sz="1400" kern="1200"/>
        </a:p>
      </dsp:txBody>
      <dsp:txXfrm>
        <a:off x="29585" y="4979690"/>
        <a:ext cx="8560683" cy="546890"/>
      </dsp:txXfrm>
    </dsp:sp>
    <dsp:sp modelId="{918020F2-8E2A-41E8-819A-7418EA9C8BAF}">
      <dsp:nvSpPr>
        <dsp:cNvPr id="0" name=""/>
        <dsp:cNvSpPr/>
      </dsp:nvSpPr>
      <dsp:spPr>
        <a:xfrm>
          <a:off x="0" y="5556165"/>
          <a:ext cx="8619853" cy="3767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3680" tIns="17780" rIns="99568" bIns="1778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100" kern="1200" smtClean="0"/>
            <a:t>Секторальные запреты, требования о содержании местных компонентов, ценовые преференции, резервирование части госзаказа для МСП и др.</a:t>
          </a:r>
          <a:endParaRPr lang="ru-RU" sz="1100" kern="1200"/>
        </a:p>
      </dsp:txBody>
      <dsp:txXfrm>
        <a:off x="0" y="5556165"/>
        <a:ext cx="8619853" cy="37673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E33F5D-0AF0-41C0-BD1D-49E13027EBB4}">
      <dsp:nvSpPr>
        <dsp:cNvPr id="0" name=""/>
        <dsp:cNvSpPr/>
      </dsp:nvSpPr>
      <dsp:spPr>
        <a:xfrm>
          <a:off x="0" y="52237"/>
          <a:ext cx="8456023" cy="10342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В переговорах по пересмотру Соглашения 1994 г. некоторые вопросы не были решены и были оставлены для дальнейшей работы. Сформирован следующий </a:t>
          </a:r>
          <a:r>
            <a:rPr lang="ru-RU" sz="1700" u="sng" kern="1200" dirty="0" smtClean="0"/>
            <a:t>пакет специальных рабочих программ</a:t>
          </a:r>
          <a:r>
            <a:rPr lang="ru-RU" sz="1700" kern="1200" dirty="0" smtClean="0"/>
            <a:t>:</a:t>
          </a:r>
          <a:endParaRPr lang="ru-RU" sz="1700" kern="1200" dirty="0"/>
        </a:p>
      </dsp:txBody>
      <dsp:txXfrm>
        <a:off x="50489" y="102726"/>
        <a:ext cx="8355045" cy="933301"/>
      </dsp:txXfrm>
    </dsp:sp>
    <dsp:sp modelId="{C3A7AEEA-8048-4683-B3EB-D84B5AE7E289}">
      <dsp:nvSpPr>
        <dsp:cNvPr id="0" name=""/>
        <dsp:cNvSpPr/>
      </dsp:nvSpPr>
      <dsp:spPr>
        <a:xfrm>
          <a:off x="0" y="1050901"/>
          <a:ext cx="8456023" cy="2041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8479" tIns="21590" rIns="120904" bIns="21590" numCol="1" spcCol="1270" anchor="t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300" kern="1200" smtClean="0"/>
            <a:t>По расширению </a:t>
          </a:r>
          <a:r>
            <a:rPr lang="ru-RU" sz="1300" b="1" kern="1200" smtClean="0"/>
            <a:t>участия малых и средних предприятий </a:t>
          </a:r>
          <a:r>
            <a:rPr lang="ru-RU" sz="1300" kern="1200" smtClean="0"/>
            <a:t>в госзакупках (устранение дискриминационных практик и выявление наилучших практик в сфере поддержки МСП).</a:t>
          </a:r>
          <a:endParaRPr lang="ru-RU" sz="1300" kern="120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300" kern="1200" smtClean="0"/>
            <a:t>По сбору </a:t>
          </a:r>
          <a:r>
            <a:rPr lang="ru-RU" sz="1300" b="1" kern="1200" smtClean="0"/>
            <a:t>статистических данных</a:t>
          </a:r>
          <a:r>
            <a:rPr lang="ru-RU" sz="1300" kern="1200" smtClean="0"/>
            <a:t> и отчетности по ним. </a:t>
          </a:r>
          <a:endParaRPr lang="ru-RU" sz="1300" kern="120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300" kern="1200" smtClean="0"/>
            <a:t>По </a:t>
          </a:r>
          <a:r>
            <a:rPr lang="ru-RU" sz="1300" b="1" kern="1200" smtClean="0"/>
            <a:t>сокращению списков исключений из сферы действия соглашения </a:t>
          </a:r>
          <a:r>
            <a:rPr lang="ru-RU" sz="1300" kern="1200" smtClean="0"/>
            <a:t>(как в секторальном, так и в страновом контекстах). </a:t>
          </a:r>
          <a:endParaRPr lang="ru-RU" sz="1300" kern="120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300" kern="1200" dirty="0" smtClean="0"/>
            <a:t>По повышению уровня </a:t>
          </a:r>
          <a:r>
            <a:rPr lang="ru-RU" sz="1300" b="1" kern="1200" dirty="0" smtClean="0"/>
            <a:t>социальной ответственности </a:t>
          </a:r>
          <a:r>
            <a:rPr lang="ru-RU" sz="1300" kern="1200" dirty="0" smtClean="0"/>
            <a:t>в сфере госзаказа (стремление к балансу между необходимостью проведения «горизонтальных политик» и минимизацией негативного влияния на торговлю и конкуренцию). </a:t>
          </a:r>
          <a:endParaRPr lang="ru-RU" sz="13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300" kern="1200" smtClean="0"/>
            <a:t>По </a:t>
          </a:r>
          <a:r>
            <a:rPr lang="ru-RU" sz="1300" b="1" kern="1200" smtClean="0"/>
            <a:t>стандартам безопасности </a:t>
          </a:r>
          <a:r>
            <a:rPr lang="ru-RU" sz="1300" kern="1200" smtClean="0"/>
            <a:t>на международном рынке госзакупок.</a:t>
          </a:r>
          <a:endParaRPr lang="ru-RU" sz="1300" kern="1200"/>
        </a:p>
      </dsp:txBody>
      <dsp:txXfrm>
        <a:off x="0" y="1050901"/>
        <a:ext cx="8456023" cy="20410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85D530-8C68-443C-86BB-7AFEAF2A380F}">
      <dsp:nvSpPr>
        <dsp:cNvPr id="0" name=""/>
        <dsp:cNvSpPr/>
      </dsp:nvSpPr>
      <dsp:spPr>
        <a:xfrm>
          <a:off x="0" y="0"/>
          <a:ext cx="4223000" cy="703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Либерализация</a:t>
          </a:r>
          <a:endParaRPr lang="ru-RU" sz="1900" kern="1200" dirty="0"/>
        </a:p>
      </dsp:txBody>
      <dsp:txXfrm>
        <a:off x="34318" y="34318"/>
        <a:ext cx="4154364" cy="634370"/>
      </dsp:txXfrm>
    </dsp:sp>
    <dsp:sp modelId="{21B94841-9891-4715-B5E7-7BA938316DDC}">
      <dsp:nvSpPr>
        <dsp:cNvPr id="0" name=""/>
        <dsp:cNvSpPr/>
      </dsp:nvSpPr>
      <dsp:spPr>
        <a:xfrm>
          <a:off x="0" y="833921"/>
          <a:ext cx="4223000" cy="2111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4080" tIns="15240" rIns="85344" bIns="15240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kern="1200" dirty="0" smtClean="0"/>
            <a:t>Обязательства в сфере госзаказа включены в 113 из 277 РТС (по базе ВТО)</a:t>
          </a:r>
          <a:endParaRPr lang="ru-RU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kern="1200" dirty="0" smtClean="0"/>
            <a:t>Неотъемлемый элемент интеграционных соглашений нового поколения (ТТИП, ТТП)</a:t>
          </a:r>
          <a:endParaRPr lang="ru-RU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kern="1200" dirty="0" smtClean="0"/>
            <a:t>Расширение </a:t>
          </a:r>
          <a:r>
            <a:rPr lang="ru-RU" sz="1400" kern="1200" dirty="0" smtClean="0"/>
            <a:t>состава</a:t>
          </a:r>
          <a:r>
            <a:rPr lang="ru-RU" sz="1200" kern="1200" dirty="0" smtClean="0"/>
            <a:t> участников СГЗ ВТО</a:t>
          </a:r>
          <a:endParaRPr lang="ru-RU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kern="1200" dirty="0" smtClean="0"/>
            <a:t>Пересмотр СГЗ ВТО в 2012 г. – сфера регулирования увеличилась на 80-100 млрд. долл. в год</a:t>
          </a:r>
          <a:endParaRPr lang="ru-RU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kern="1200" dirty="0" smtClean="0"/>
            <a:t>И т. д.</a:t>
          </a:r>
          <a:endParaRPr lang="ru-RU" sz="1200" kern="1200" dirty="0"/>
        </a:p>
      </dsp:txBody>
      <dsp:txXfrm>
        <a:off x="0" y="833921"/>
        <a:ext cx="4223000" cy="211136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1015FB-C178-4043-86B8-5D2684361140}">
      <dsp:nvSpPr>
        <dsp:cNvPr id="0" name=""/>
        <dsp:cNvSpPr/>
      </dsp:nvSpPr>
      <dsp:spPr>
        <a:xfrm>
          <a:off x="0" y="137395"/>
          <a:ext cx="8216537" cy="3603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/>
            <a:t>Преамбула</a:t>
          </a:r>
          <a:endParaRPr lang="ru-RU" sz="1400" kern="1200"/>
        </a:p>
      </dsp:txBody>
      <dsp:txXfrm>
        <a:off x="17591" y="154986"/>
        <a:ext cx="8181355" cy="325177"/>
      </dsp:txXfrm>
    </dsp:sp>
    <dsp:sp modelId="{DD49D0EA-6E39-4FAF-80D3-0787DC70CEC9}">
      <dsp:nvSpPr>
        <dsp:cNvPr id="0" name=""/>
        <dsp:cNvSpPr/>
      </dsp:nvSpPr>
      <dsp:spPr>
        <a:xfrm>
          <a:off x="0" y="497755"/>
          <a:ext cx="8216537" cy="463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0875" tIns="17780" rIns="99568" bIns="1778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100" kern="1200" smtClean="0"/>
            <a:t>Статья </a:t>
          </a:r>
          <a:r>
            <a:rPr lang="en-US" sz="1100" kern="1200" smtClean="0"/>
            <a:t>I</a:t>
          </a:r>
          <a:r>
            <a:rPr lang="ru-RU" sz="1100" kern="1200" smtClean="0"/>
            <a:t> Определения</a:t>
          </a:r>
          <a:endParaRPr lang="ru-RU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100" kern="1200" smtClean="0"/>
            <a:t>Статья </a:t>
          </a:r>
          <a:r>
            <a:rPr lang="en-US" sz="1100" kern="1200" smtClean="0"/>
            <a:t>II </a:t>
          </a:r>
          <a:r>
            <a:rPr lang="ru-RU" sz="1100" kern="1200" smtClean="0"/>
            <a:t>Сфера применения</a:t>
          </a:r>
          <a:endParaRPr lang="ru-RU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100" kern="1200" smtClean="0"/>
            <a:t>Статья </a:t>
          </a:r>
          <a:r>
            <a:rPr lang="en-US" sz="1100" kern="1200" smtClean="0"/>
            <a:t>III</a:t>
          </a:r>
          <a:r>
            <a:rPr lang="ru-RU" sz="1100" kern="1200" smtClean="0"/>
            <a:t> Безопасность и общие исключения</a:t>
          </a:r>
          <a:endParaRPr lang="ru-RU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100" kern="1200" smtClean="0"/>
            <a:t>Статья </a:t>
          </a:r>
          <a:r>
            <a:rPr lang="en-US" sz="1100" kern="1200" smtClean="0"/>
            <a:t>IV </a:t>
          </a:r>
          <a:r>
            <a:rPr lang="ru-RU" sz="1100" kern="1200" smtClean="0"/>
            <a:t>Общие принципы</a:t>
          </a:r>
          <a:endParaRPr lang="ru-RU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100" kern="1200" smtClean="0"/>
            <a:t>Статья </a:t>
          </a:r>
          <a:r>
            <a:rPr lang="en-US" sz="1100" kern="1200" smtClean="0"/>
            <a:t>V </a:t>
          </a:r>
          <a:r>
            <a:rPr lang="ru-RU" sz="1100" kern="1200" smtClean="0"/>
            <a:t>Развивающиеся страны</a:t>
          </a:r>
          <a:endParaRPr lang="ru-RU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100" kern="1200" smtClean="0"/>
            <a:t>Статья </a:t>
          </a:r>
          <a:r>
            <a:rPr lang="en-US" sz="1100" kern="1200" smtClean="0"/>
            <a:t>VI </a:t>
          </a:r>
          <a:r>
            <a:rPr lang="ru-RU" sz="1100" kern="1200" smtClean="0"/>
            <a:t>Информация о системе закупок</a:t>
          </a:r>
          <a:endParaRPr lang="ru-RU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100" kern="1200" smtClean="0"/>
            <a:t>Статья </a:t>
          </a:r>
          <a:r>
            <a:rPr lang="en-US" sz="1100" kern="1200" smtClean="0"/>
            <a:t>VII </a:t>
          </a:r>
          <a:r>
            <a:rPr lang="ru-RU" sz="1100" kern="1200" smtClean="0"/>
            <a:t>Уведомления</a:t>
          </a:r>
          <a:endParaRPr lang="ru-RU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100" kern="1200" smtClean="0"/>
            <a:t>Статья </a:t>
          </a:r>
          <a:r>
            <a:rPr lang="en-US" sz="1100" kern="1200" smtClean="0"/>
            <a:t>VIII </a:t>
          </a:r>
          <a:r>
            <a:rPr lang="ru-RU" sz="1100" kern="1200" smtClean="0"/>
            <a:t>Условия участия</a:t>
          </a:r>
          <a:endParaRPr lang="ru-RU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100" kern="1200" smtClean="0"/>
            <a:t>Статья </a:t>
          </a:r>
          <a:r>
            <a:rPr lang="en-US" sz="1100" kern="1200" smtClean="0"/>
            <a:t>IX </a:t>
          </a:r>
          <a:r>
            <a:rPr lang="ru-RU" sz="1100" kern="1200" smtClean="0"/>
            <a:t>Квалификационный отбор поставщиков</a:t>
          </a:r>
          <a:endParaRPr lang="ru-RU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100" kern="1200" smtClean="0"/>
            <a:t>Статья </a:t>
          </a:r>
          <a:r>
            <a:rPr lang="en-US" sz="1100" kern="1200" smtClean="0"/>
            <a:t>X </a:t>
          </a:r>
          <a:r>
            <a:rPr lang="ru-RU" sz="1100" kern="1200" smtClean="0"/>
            <a:t>Технические спецификации и тендерная документация</a:t>
          </a:r>
          <a:endParaRPr lang="ru-RU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100" kern="1200" smtClean="0"/>
            <a:t>Статья </a:t>
          </a:r>
          <a:r>
            <a:rPr lang="en-US" sz="1100" kern="1200" smtClean="0"/>
            <a:t>XI </a:t>
          </a:r>
          <a:r>
            <a:rPr lang="ru-RU" sz="1100" kern="1200" smtClean="0"/>
            <a:t>Временные ограничения</a:t>
          </a:r>
          <a:endParaRPr lang="ru-RU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100" kern="1200" smtClean="0"/>
            <a:t>Статья </a:t>
          </a:r>
          <a:r>
            <a:rPr lang="en-US" sz="1100" kern="1200" smtClean="0"/>
            <a:t>XII </a:t>
          </a:r>
          <a:r>
            <a:rPr lang="ru-RU" sz="1100" kern="1200" smtClean="0"/>
            <a:t>Переговоры</a:t>
          </a:r>
          <a:endParaRPr lang="ru-RU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100" kern="1200" smtClean="0"/>
            <a:t>Статья </a:t>
          </a:r>
          <a:r>
            <a:rPr lang="en-US" sz="1100" kern="1200" smtClean="0"/>
            <a:t>XIII </a:t>
          </a:r>
          <a:r>
            <a:rPr lang="ru-RU" sz="1100" kern="1200" smtClean="0"/>
            <a:t>Конкурс с ограниченным числом участников</a:t>
          </a:r>
          <a:endParaRPr lang="ru-RU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100" kern="1200" smtClean="0"/>
            <a:t>Статья </a:t>
          </a:r>
          <a:r>
            <a:rPr lang="en-US" sz="1100" kern="1200" smtClean="0"/>
            <a:t>XIV </a:t>
          </a:r>
          <a:r>
            <a:rPr lang="ru-RU" sz="1100" kern="1200" smtClean="0"/>
            <a:t>Электронные аукционы</a:t>
          </a:r>
          <a:endParaRPr lang="ru-RU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100" kern="1200" smtClean="0"/>
            <a:t>Статья </a:t>
          </a:r>
          <a:r>
            <a:rPr lang="en-US" sz="1100" kern="1200" smtClean="0"/>
            <a:t>XV</a:t>
          </a:r>
          <a:r>
            <a:rPr lang="ru-RU" sz="1100" kern="1200" smtClean="0"/>
            <a:t> Присуждение контракта </a:t>
          </a:r>
          <a:endParaRPr lang="ru-RU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100" kern="1200" smtClean="0"/>
            <a:t>Статья </a:t>
          </a:r>
          <a:r>
            <a:rPr lang="en-US" sz="1100" kern="1200" smtClean="0"/>
            <a:t>XVI </a:t>
          </a:r>
          <a:r>
            <a:rPr lang="ru-RU" sz="1100" kern="1200" smtClean="0"/>
            <a:t>Информационная прозрачность в госзакупках</a:t>
          </a:r>
          <a:endParaRPr lang="ru-RU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100" kern="1200" smtClean="0"/>
            <a:t>Статья </a:t>
          </a:r>
          <a:r>
            <a:rPr lang="en-US" sz="1100" kern="1200" smtClean="0"/>
            <a:t>XVII </a:t>
          </a:r>
          <a:r>
            <a:rPr lang="ru-RU" sz="1100" kern="1200" smtClean="0"/>
            <a:t>Раскрытие информации</a:t>
          </a:r>
          <a:endParaRPr lang="ru-RU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100" kern="1200" smtClean="0"/>
            <a:t>Статья </a:t>
          </a:r>
          <a:r>
            <a:rPr lang="en-US" sz="1100" kern="1200" smtClean="0"/>
            <a:t>XVIII </a:t>
          </a:r>
          <a:r>
            <a:rPr lang="ru-RU" sz="1100" kern="1200" smtClean="0"/>
            <a:t>Процедура пересмотра результатов тендера</a:t>
          </a:r>
          <a:endParaRPr lang="ru-RU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100" kern="1200" smtClean="0"/>
            <a:t>Статья </a:t>
          </a:r>
          <a:r>
            <a:rPr lang="en-US" sz="1100" kern="1200" smtClean="0"/>
            <a:t>XIX </a:t>
          </a:r>
          <a:r>
            <a:rPr lang="ru-RU" sz="1100" kern="1200" smtClean="0"/>
            <a:t>Внесение изменений в сферу применения соглашения</a:t>
          </a:r>
          <a:endParaRPr lang="ru-RU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100" kern="1200" smtClean="0"/>
            <a:t>Статья </a:t>
          </a:r>
          <a:r>
            <a:rPr lang="en-US" sz="1100" kern="1200" smtClean="0"/>
            <a:t>XX </a:t>
          </a:r>
          <a:r>
            <a:rPr lang="ru-RU" sz="1100" kern="1200" smtClean="0"/>
            <a:t>Консультации и разрешение споров</a:t>
          </a:r>
          <a:endParaRPr lang="ru-RU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100" kern="1200" smtClean="0"/>
            <a:t>Статья </a:t>
          </a:r>
          <a:r>
            <a:rPr lang="en-US" sz="1100" kern="1200" smtClean="0"/>
            <a:t>XXI </a:t>
          </a:r>
          <a:r>
            <a:rPr lang="ru-RU" sz="1100" kern="1200" smtClean="0"/>
            <a:t>Институты</a:t>
          </a:r>
          <a:endParaRPr lang="ru-RU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100" kern="1200" smtClean="0"/>
            <a:t>Статья </a:t>
          </a:r>
          <a:r>
            <a:rPr lang="en-US" sz="1100" kern="1200" smtClean="0"/>
            <a:t>XXII </a:t>
          </a:r>
          <a:r>
            <a:rPr lang="ru-RU" sz="1100" kern="1200" smtClean="0"/>
            <a:t>Заключительные положения</a:t>
          </a:r>
          <a:endParaRPr lang="ru-RU" sz="1100" kern="1200"/>
        </a:p>
      </dsp:txBody>
      <dsp:txXfrm>
        <a:off x="0" y="497755"/>
        <a:ext cx="8216537" cy="4636800"/>
      </dsp:txXfrm>
    </dsp:sp>
    <dsp:sp modelId="{48716D05-5DE8-434A-B5C3-0E1E9CCEF0EF}">
      <dsp:nvSpPr>
        <dsp:cNvPr id="0" name=""/>
        <dsp:cNvSpPr/>
      </dsp:nvSpPr>
      <dsp:spPr>
        <a:xfrm>
          <a:off x="0" y="5134555"/>
          <a:ext cx="8216537" cy="3603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/>
            <a:t>Приложения</a:t>
          </a:r>
          <a:endParaRPr lang="ru-RU" sz="1400" kern="1200"/>
        </a:p>
      </dsp:txBody>
      <dsp:txXfrm>
        <a:off x="17591" y="5152146"/>
        <a:ext cx="8181355" cy="32517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56CC7E-9BE2-48F8-9F83-5B5B9B9D6D53}">
      <dsp:nvSpPr>
        <dsp:cNvPr id="0" name=""/>
        <dsp:cNvSpPr/>
      </dsp:nvSpPr>
      <dsp:spPr>
        <a:xfrm>
          <a:off x="0" y="203502"/>
          <a:ext cx="8654687" cy="13899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/>
            <a:t>Присоединяясь к СГЗ ВТО государство-член берет на себя обязательство по выполнению всех требований в части </a:t>
          </a:r>
          <a:r>
            <a:rPr lang="ru-RU" sz="1800" u="sng" kern="1200" smtClean="0"/>
            <a:t>обеспечения соответствия национального законодательства, процесса и процедур в области госзакупок положениям Соглашения</a:t>
          </a:r>
          <a:endParaRPr lang="ru-RU" sz="1800" kern="1200"/>
        </a:p>
      </dsp:txBody>
      <dsp:txXfrm>
        <a:off x="67852" y="271354"/>
        <a:ext cx="8518983" cy="1254255"/>
      </dsp:txXfrm>
    </dsp:sp>
    <dsp:sp modelId="{90E81DDE-4D45-4037-A429-A3EBCF33A236}">
      <dsp:nvSpPr>
        <dsp:cNvPr id="0" name=""/>
        <dsp:cNvSpPr/>
      </dsp:nvSpPr>
      <dsp:spPr>
        <a:xfrm>
          <a:off x="0" y="1645302"/>
          <a:ext cx="8654687" cy="13899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/>
            <a:t>Сфера применения СГЗ ВТО определяется в процессе переговоров, в том числе на двусторонней основе, по следующим аспектам:</a:t>
          </a:r>
          <a:endParaRPr lang="ru-RU" sz="1800" kern="1200"/>
        </a:p>
      </dsp:txBody>
      <dsp:txXfrm>
        <a:off x="67852" y="1713154"/>
        <a:ext cx="8518983" cy="1254255"/>
      </dsp:txXfrm>
    </dsp:sp>
    <dsp:sp modelId="{4DB5EE6F-4C30-4FE6-A8AB-31452C8F2BB6}">
      <dsp:nvSpPr>
        <dsp:cNvPr id="0" name=""/>
        <dsp:cNvSpPr/>
      </dsp:nvSpPr>
      <dsp:spPr>
        <a:xfrm>
          <a:off x="0" y="3035262"/>
          <a:ext cx="8654687" cy="23473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786" tIns="22860" rIns="128016" bIns="2286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smtClean="0"/>
            <a:t>Органы власти и организации </a:t>
          </a:r>
          <a:r>
            <a:rPr lang="ru-RU" sz="1400" b="1" kern="1200" smtClean="0"/>
            <a:t>центрального (федерального) уровня </a:t>
          </a:r>
          <a:r>
            <a:rPr lang="ru-RU" sz="1400" kern="1200" smtClean="0"/>
            <a:t>(Приложение 1, часть 1);</a:t>
          </a:r>
          <a:endParaRPr lang="ru-RU" sz="1400" kern="120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smtClean="0"/>
            <a:t>Органы власти и организации </a:t>
          </a:r>
          <a:r>
            <a:rPr lang="ru-RU" sz="1400" b="1" kern="1200" smtClean="0"/>
            <a:t>местного уровня </a:t>
          </a:r>
          <a:r>
            <a:rPr lang="ru-RU" sz="1400" kern="1200" smtClean="0"/>
            <a:t>(Приложение 1, часть 2);</a:t>
          </a:r>
          <a:endParaRPr lang="ru-RU" sz="1400" kern="120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b="1" kern="1200" smtClean="0"/>
            <a:t>Другие</a:t>
          </a:r>
          <a:r>
            <a:rPr lang="ru-RU" sz="1400" kern="1200" smtClean="0"/>
            <a:t> </a:t>
          </a:r>
          <a:r>
            <a:rPr lang="ru-RU" sz="1400" b="1" kern="1200" smtClean="0"/>
            <a:t>организации</a:t>
          </a:r>
          <a:r>
            <a:rPr lang="ru-RU" sz="1400" kern="1200" smtClean="0"/>
            <a:t> и учреждения (Приложение 1, часть 3);</a:t>
          </a:r>
          <a:endParaRPr lang="ru-RU" sz="1400" kern="120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b="1" kern="1200" smtClean="0"/>
            <a:t>Товары</a:t>
          </a:r>
          <a:r>
            <a:rPr lang="ru-RU" sz="1400" kern="1200" smtClean="0"/>
            <a:t> (Приложение 1, часть 4);</a:t>
          </a:r>
          <a:endParaRPr lang="ru-RU" sz="1400" kern="120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b="1" kern="1200" smtClean="0"/>
            <a:t>Услуги</a:t>
          </a:r>
          <a:r>
            <a:rPr lang="ru-RU" sz="1400" kern="1200" smtClean="0"/>
            <a:t> (Приложение 1, часть 5);</a:t>
          </a:r>
          <a:endParaRPr lang="ru-RU" sz="1400" kern="120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b="1" kern="1200" smtClean="0"/>
            <a:t>Строительные работы </a:t>
          </a:r>
          <a:r>
            <a:rPr lang="ru-RU" sz="1400" kern="1200" smtClean="0"/>
            <a:t>(Приложение 1, часть 6);</a:t>
          </a:r>
          <a:endParaRPr lang="ru-RU" sz="1400" kern="120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b="1" kern="1200" smtClean="0"/>
            <a:t>Общие замечания </a:t>
          </a:r>
          <a:r>
            <a:rPr lang="ru-RU" sz="1400" kern="1200" smtClean="0"/>
            <a:t>по доступу на рынок (Приложение 1, часть 7);</a:t>
          </a:r>
          <a:endParaRPr lang="ru-RU" sz="1400" kern="120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b="1" kern="1200" smtClean="0"/>
            <a:t>Пороговые значения </a:t>
          </a:r>
          <a:r>
            <a:rPr lang="ru-RU" sz="1400" kern="1200" smtClean="0"/>
            <a:t>стоимости контактов (определяются отдельно для товаров, услуг, строительных работ, уровней органов власти и учреждений в соответствующих приложениях).</a:t>
          </a:r>
          <a:endParaRPr lang="ru-RU" sz="1400" kern="1200"/>
        </a:p>
      </dsp:txBody>
      <dsp:txXfrm>
        <a:off x="0" y="3035262"/>
        <a:ext cx="8654687" cy="23473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493333-7895-4D7E-A0DC-F11D6B64B618}">
      <dsp:nvSpPr>
        <dsp:cNvPr id="0" name=""/>
        <dsp:cNvSpPr/>
      </dsp:nvSpPr>
      <dsp:spPr>
        <a:xfrm>
          <a:off x="0" y="159"/>
          <a:ext cx="8476509" cy="437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smtClean="0"/>
            <a:t>Участники</a:t>
          </a:r>
          <a:r>
            <a:rPr lang="ru-RU" sz="1700" kern="1200" smtClean="0"/>
            <a:t>: Армения, Черногория, Тайвань</a:t>
          </a:r>
          <a:endParaRPr lang="ru-RU" sz="1700" kern="1200"/>
        </a:p>
      </dsp:txBody>
      <dsp:txXfrm>
        <a:off x="21361" y="21520"/>
        <a:ext cx="8433787" cy="394858"/>
      </dsp:txXfrm>
    </dsp:sp>
    <dsp:sp modelId="{6C76C488-B307-41F3-B13F-AED82648626B}">
      <dsp:nvSpPr>
        <dsp:cNvPr id="0" name=""/>
        <dsp:cNvSpPr/>
      </dsp:nvSpPr>
      <dsp:spPr>
        <a:xfrm>
          <a:off x="0" y="486699"/>
          <a:ext cx="8476509" cy="437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smtClean="0"/>
            <a:t>Наблюдатели: </a:t>
          </a:r>
          <a:r>
            <a:rPr lang="ru-RU" sz="1700" kern="1200" smtClean="0"/>
            <a:t>практически все – развивающиеся страны</a:t>
          </a:r>
          <a:endParaRPr lang="ru-RU" sz="1700" kern="1200"/>
        </a:p>
      </dsp:txBody>
      <dsp:txXfrm>
        <a:off x="21361" y="508060"/>
        <a:ext cx="8433787" cy="394858"/>
      </dsp:txXfrm>
    </dsp:sp>
    <dsp:sp modelId="{4AF7839A-A444-4765-8151-92F8E72A9A0D}">
      <dsp:nvSpPr>
        <dsp:cNvPr id="0" name=""/>
        <dsp:cNvSpPr/>
      </dsp:nvSpPr>
      <dsp:spPr>
        <a:xfrm>
          <a:off x="0" y="973239"/>
          <a:ext cx="8476509" cy="437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smtClean="0"/>
            <a:t>Ключевые изменения</a:t>
          </a:r>
          <a:r>
            <a:rPr lang="ru-RU" sz="1700" kern="1200" smtClean="0"/>
            <a:t>: </a:t>
          </a:r>
          <a:endParaRPr lang="ru-RU" sz="1700" kern="1200"/>
        </a:p>
      </dsp:txBody>
      <dsp:txXfrm>
        <a:off x="21361" y="994600"/>
        <a:ext cx="8433787" cy="394858"/>
      </dsp:txXfrm>
    </dsp:sp>
    <dsp:sp modelId="{361F6B3F-3795-4809-9F87-44293FCE0F06}">
      <dsp:nvSpPr>
        <dsp:cNvPr id="0" name=""/>
        <dsp:cNvSpPr/>
      </dsp:nvSpPr>
      <dsp:spPr>
        <a:xfrm>
          <a:off x="0" y="1410819"/>
          <a:ext cx="8476509" cy="8973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129" tIns="21590" rIns="120904" bIns="21590" numCol="1" spcCol="1270" anchor="t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300" kern="1200" smtClean="0"/>
            <a:t>четко прописаны </a:t>
          </a:r>
          <a:r>
            <a:rPr lang="ru-RU" sz="1300" u="sng" kern="1200" smtClean="0"/>
            <a:t>меры переходного периода</a:t>
          </a:r>
          <a:r>
            <a:rPr lang="ru-RU" sz="1300" kern="1200" smtClean="0"/>
            <a:t>, которые могут применяться: ценовые преференции; изъятия; постепенное расширение сферы применения соглашения; более высокие пороговые значения и т. д.</a:t>
          </a:r>
          <a:endParaRPr lang="ru-RU" sz="1300" kern="120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300" kern="1200" smtClean="0"/>
            <a:t>определена длительность переходного периода: 5 лет (НРС) и 3 года (РС)</a:t>
          </a:r>
          <a:endParaRPr lang="ru-RU" sz="1300" kern="1200"/>
        </a:p>
      </dsp:txBody>
      <dsp:txXfrm>
        <a:off x="0" y="1410819"/>
        <a:ext cx="8476509" cy="89734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070832-E3FE-44DC-82B5-17655A12CF73}">
      <dsp:nvSpPr>
        <dsp:cNvPr id="0" name=""/>
        <dsp:cNvSpPr/>
      </dsp:nvSpPr>
      <dsp:spPr>
        <a:xfrm>
          <a:off x="0" y="262524"/>
          <a:ext cx="8126569" cy="7780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712" tIns="270764" rIns="630712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latin typeface="Century Gothic" panose="020B0502020202020204" pitchFamily="34" charset="0"/>
            </a:rPr>
            <a:t>Электронные аукционы;</a:t>
          </a:r>
          <a:endParaRPr lang="ru-RU" sz="1300" kern="1200" dirty="0">
            <a:latin typeface="Century Gothic" panose="020B050202020202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latin typeface="Century Gothic" panose="020B0502020202020204" pitchFamily="34" charset="0"/>
            </a:rPr>
            <a:t>Сокращение временного периода ожидания заявок на участие в тендере. </a:t>
          </a:r>
          <a:endParaRPr lang="ru-RU" sz="1300" kern="1200" dirty="0">
            <a:latin typeface="Century Gothic" panose="020B0502020202020204" pitchFamily="34" charset="0"/>
          </a:endParaRPr>
        </a:p>
      </dsp:txBody>
      <dsp:txXfrm>
        <a:off x="0" y="262524"/>
        <a:ext cx="8126569" cy="778050"/>
      </dsp:txXfrm>
    </dsp:sp>
    <dsp:sp modelId="{52AAC453-48A0-42F6-A8BC-C2E9B44DDE89}">
      <dsp:nvSpPr>
        <dsp:cNvPr id="0" name=""/>
        <dsp:cNvSpPr/>
      </dsp:nvSpPr>
      <dsp:spPr>
        <a:xfrm>
          <a:off x="406328" y="70644"/>
          <a:ext cx="5688599" cy="383760"/>
        </a:xfrm>
        <a:prstGeom prst="roundRect">
          <a:avLst/>
        </a:prstGeom>
        <a:solidFill>
          <a:srgbClr val="D2DEEF"/>
        </a:solidFill>
        <a:ln w="28575" cap="flat" cmpd="sng" algn="ctr">
          <a:solidFill>
            <a:schemeClr val="accent5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15" tIns="0" rIns="215015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Электронные закупки</a:t>
          </a:r>
          <a:endParaRPr lang="ru-RU" sz="1300" b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entury Gothic" panose="020B0502020202020204" pitchFamily="34" charset="0"/>
          </a:endParaRPr>
        </a:p>
      </dsp:txBody>
      <dsp:txXfrm>
        <a:off x="425062" y="89378"/>
        <a:ext cx="5651131" cy="346292"/>
      </dsp:txXfrm>
    </dsp:sp>
    <dsp:sp modelId="{7795B96A-2ED1-48C3-A721-9B2FF0BC5F75}">
      <dsp:nvSpPr>
        <dsp:cNvPr id="0" name=""/>
        <dsp:cNvSpPr/>
      </dsp:nvSpPr>
      <dsp:spPr>
        <a:xfrm>
          <a:off x="0" y="1302655"/>
          <a:ext cx="8126569" cy="98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712" tIns="270764" rIns="630712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latin typeface="Century Gothic" panose="020B0502020202020204" pitchFamily="34" charset="0"/>
            </a:rPr>
            <a:t>Электронные закупки;</a:t>
          </a:r>
          <a:endParaRPr lang="ru-RU" sz="1300" kern="1200" dirty="0">
            <a:latin typeface="Century Gothic" panose="020B050202020202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latin typeface="Century Gothic" panose="020B0502020202020204" pitchFamily="34" charset="0"/>
            </a:rPr>
            <a:t>Объявления о планируемых закупках;</a:t>
          </a:r>
          <a:endParaRPr lang="ru-RU" sz="1300" kern="1200" dirty="0">
            <a:latin typeface="Century Gothic" panose="020B050202020202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latin typeface="Century Gothic" panose="020B0502020202020204" pitchFamily="34" charset="0"/>
            </a:rPr>
            <a:t>Отменены требования о прозрачности закупок для наблюдателей.</a:t>
          </a:r>
          <a:endParaRPr lang="ru-RU" sz="1300" kern="1200" dirty="0">
            <a:latin typeface="Century Gothic" panose="020B0502020202020204" pitchFamily="34" charset="0"/>
          </a:endParaRPr>
        </a:p>
      </dsp:txBody>
      <dsp:txXfrm>
        <a:off x="0" y="1302655"/>
        <a:ext cx="8126569" cy="982800"/>
      </dsp:txXfrm>
    </dsp:sp>
    <dsp:sp modelId="{AE967EA8-DCC5-4A77-98C6-AC5EA277051A}">
      <dsp:nvSpPr>
        <dsp:cNvPr id="0" name=""/>
        <dsp:cNvSpPr/>
      </dsp:nvSpPr>
      <dsp:spPr>
        <a:xfrm>
          <a:off x="406328" y="1110774"/>
          <a:ext cx="5688599" cy="383760"/>
        </a:xfrm>
        <a:prstGeom prst="roundRect">
          <a:avLst/>
        </a:prstGeom>
        <a:solidFill>
          <a:srgbClr val="D2DEEF"/>
        </a:solidFill>
        <a:ln w="28575" cap="flat" cmpd="sng" algn="ctr">
          <a:solidFill>
            <a:schemeClr val="accent5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15" tIns="0" rIns="215015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Транспарентность</a:t>
          </a:r>
          <a:endParaRPr lang="ru-RU" sz="1300" b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entury Gothic" panose="020B0502020202020204" pitchFamily="34" charset="0"/>
          </a:endParaRPr>
        </a:p>
      </dsp:txBody>
      <dsp:txXfrm>
        <a:off x="425062" y="1129508"/>
        <a:ext cx="5651131" cy="346292"/>
      </dsp:txXfrm>
    </dsp:sp>
    <dsp:sp modelId="{6D53779D-B74A-4591-AAFB-6C56F4DAEC1B}">
      <dsp:nvSpPr>
        <dsp:cNvPr id="0" name=""/>
        <dsp:cNvSpPr/>
      </dsp:nvSpPr>
      <dsp:spPr>
        <a:xfrm>
          <a:off x="0" y="2547535"/>
          <a:ext cx="8126569" cy="737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712" tIns="270764" rIns="630712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latin typeface="Century Gothic" panose="020B0502020202020204" pitchFamily="34" charset="0"/>
            </a:rPr>
            <a:t>Технические спецификации могут содержать требования, направленные на сохранение природных ресурсов страны или на защиту окружающей среды.</a:t>
          </a:r>
          <a:endParaRPr lang="ru-RU" sz="1300" kern="1200" dirty="0">
            <a:latin typeface="Century Gothic" panose="020B0502020202020204" pitchFamily="34" charset="0"/>
          </a:endParaRPr>
        </a:p>
      </dsp:txBody>
      <dsp:txXfrm>
        <a:off x="0" y="2547535"/>
        <a:ext cx="8126569" cy="737100"/>
      </dsp:txXfrm>
    </dsp:sp>
    <dsp:sp modelId="{E120C68B-ACD8-475D-8425-DE6E178616CB}">
      <dsp:nvSpPr>
        <dsp:cNvPr id="0" name=""/>
        <dsp:cNvSpPr/>
      </dsp:nvSpPr>
      <dsp:spPr>
        <a:xfrm>
          <a:off x="406328" y="2355655"/>
          <a:ext cx="5688599" cy="383760"/>
        </a:xfrm>
        <a:prstGeom prst="roundRect">
          <a:avLst/>
        </a:prstGeom>
        <a:solidFill>
          <a:srgbClr val="D2DEEF"/>
        </a:solidFill>
        <a:ln w="28575" cap="flat" cmpd="sng" algn="ctr">
          <a:solidFill>
            <a:schemeClr val="accent5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15" tIns="0" rIns="215015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Окружающая среда</a:t>
          </a:r>
          <a:r>
            <a:rPr lang="en-US" sz="1300" b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, </a:t>
          </a:r>
          <a:r>
            <a:rPr lang="ru-RU" sz="1300" b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Статья </a:t>
          </a:r>
          <a:r>
            <a:rPr lang="en-US" sz="1300" b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X</a:t>
          </a:r>
          <a:endParaRPr lang="ru-RU" sz="1300" b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entury Gothic" panose="020B0502020202020204" pitchFamily="34" charset="0"/>
          </a:endParaRPr>
        </a:p>
      </dsp:txBody>
      <dsp:txXfrm>
        <a:off x="425062" y="2374389"/>
        <a:ext cx="5651131" cy="346292"/>
      </dsp:txXfrm>
    </dsp:sp>
    <dsp:sp modelId="{250BC078-CDC9-4BCC-B02E-1ABEA4394ED5}">
      <dsp:nvSpPr>
        <dsp:cNvPr id="0" name=""/>
        <dsp:cNvSpPr/>
      </dsp:nvSpPr>
      <dsp:spPr>
        <a:xfrm>
          <a:off x="0" y="3592840"/>
          <a:ext cx="8126569" cy="9213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712" tIns="270764" rIns="630712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latin typeface="Century Gothic" panose="020B0502020202020204" pitchFamily="34" charset="0"/>
            </a:rPr>
            <a:t>Противоречия между странами – членами, возникающие в результате внесения изменений в перечни в Приложении 1 к Соглашению должны разрешаться посредством специальных арбитражных процедур.</a:t>
          </a:r>
          <a:endParaRPr lang="ru-RU" sz="1300" kern="1200" dirty="0">
            <a:latin typeface="Century Gothic" panose="020B0502020202020204" pitchFamily="34" charset="0"/>
          </a:endParaRPr>
        </a:p>
      </dsp:txBody>
      <dsp:txXfrm>
        <a:off x="0" y="3592840"/>
        <a:ext cx="8126569" cy="921375"/>
      </dsp:txXfrm>
    </dsp:sp>
    <dsp:sp modelId="{B540FCB5-1465-44CD-B9B7-30C2C807C930}">
      <dsp:nvSpPr>
        <dsp:cNvPr id="0" name=""/>
        <dsp:cNvSpPr/>
      </dsp:nvSpPr>
      <dsp:spPr>
        <a:xfrm>
          <a:off x="406328" y="3354835"/>
          <a:ext cx="5688599" cy="383760"/>
        </a:xfrm>
        <a:prstGeom prst="roundRect">
          <a:avLst/>
        </a:prstGeom>
        <a:solidFill>
          <a:srgbClr val="D2DEEF"/>
        </a:solidFill>
        <a:ln w="28575" cap="flat" cmpd="sng" algn="ctr">
          <a:solidFill>
            <a:schemeClr val="accent5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15" tIns="0" rIns="215015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Арбитраж, Статья </a:t>
          </a:r>
          <a:r>
            <a:rPr lang="en-US" sz="1300" b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XIX</a:t>
          </a:r>
          <a:r>
            <a:rPr lang="ru-RU" sz="1300" b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 </a:t>
          </a:r>
          <a:endParaRPr lang="ru-RU" sz="1300" b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entury Gothic" panose="020B0502020202020204" pitchFamily="34" charset="0"/>
          </a:endParaRPr>
        </a:p>
      </dsp:txBody>
      <dsp:txXfrm>
        <a:off x="425062" y="3373569"/>
        <a:ext cx="5651131" cy="346292"/>
      </dsp:txXfrm>
    </dsp:sp>
    <dsp:sp modelId="{75955F05-65D4-4D5B-AC2F-336396C7A596}">
      <dsp:nvSpPr>
        <dsp:cNvPr id="0" name=""/>
        <dsp:cNvSpPr/>
      </dsp:nvSpPr>
      <dsp:spPr>
        <a:xfrm>
          <a:off x="0" y="4730170"/>
          <a:ext cx="8126569" cy="737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712" tIns="270764" rIns="630712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latin typeface="Century Gothic" panose="020B0502020202020204" pitchFamily="34" charset="0"/>
            </a:rPr>
            <a:t>Период подачи предложений от потенциальных поставщиков может быть сокращен до 13 дней.</a:t>
          </a:r>
          <a:endParaRPr lang="ru-RU" sz="1300" kern="1200" dirty="0">
            <a:latin typeface="Century Gothic" panose="020B0502020202020204" pitchFamily="34" charset="0"/>
          </a:endParaRPr>
        </a:p>
      </dsp:txBody>
      <dsp:txXfrm>
        <a:off x="0" y="4730170"/>
        <a:ext cx="8126569" cy="737100"/>
      </dsp:txXfrm>
    </dsp:sp>
    <dsp:sp modelId="{13A89559-C329-4790-A914-D142AED2D801}">
      <dsp:nvSpPr>
        <dsp:cNvPr id="0" name=""/>
        <dsp:cNvSpPr/>
      </dsp:nvSpPr>
      <dsp:spPr>
        <a:xfrm>
          <a:off x="406328" y="4538290"/>
          <a:ext cx="5688599" cy="383760"/>
        </a:xfrm>
        <a:prstGeom prst="roundRect">
          <a:avLst/>
        </a:prstGeom>
        <a:solidFill>
          <a:srgbClr val="D2DEEF"/>
        </a:solidFill>
        <a:ln w="28575" cap="flat" cmpd="sng" algn="ctr">
          <a:solidFill>
            <a:schemeClr val="accent5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15" tIns="0" rIns="215015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Закупки коммерческих товаров и услуг, Статья</a:t>
          </a:r>
          <a:r>
            <a:rPr lang="en-US" sz="1300" b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 XI</a:t>
          </a:r>
          <a:r>
            <a:rPr lang="ru-RU" sz="1300" b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 </a:t>
          </a:r>
          <a:endParaRPr lang="ru-RU" sz="1300" b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entury Gothic" panose="020B0502020202020204" pitchFamily="34" charset="0"/>
          </a:endParaRPr>
        </a:p>
      </dsp:txBody>
      <dsp:txXfrm>
        <a:off x="425062" y="4557024"/>
        <a:ext cx="5651131" cy="34629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7D17A4-FE99-475E-B317-DEAE536FBC0D}">
      <dsp:nvSpPr>
        <dsp:cNvPr id="0" name=""/>
        <dsp:cNvSpPr/>
      </dsp:nvSpPr>
      <dsp:spPr>
        <a:xfrm>
          <a:off x="19684" y="517040"/>
          <a:ext cx="2591658" cy="8150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entury Gothic" panose="020B0502020202020204" pitchFamily="34" charset="0"/>
            </a:rPr>
            <a:t>Снижение пороговых значений</a:t>
          </a:r>
          <a:endParaRPr lang="ru-RU" sz="1600" kern="1200" dirty="0">
            <a:latin typeface="Century Gothic" panose="020B0502020202020204" pitchFamily="34" charset="0"/>
          </a:endParaRPr>
        </a:p>
      </dsp:txBody>
      <dsp:txXfrm>
        <a:off x="19684" y="517040"/>
        <a:ext cx="2591658" cy="815018"/>
      </dsp:txXfrm>
    </dsp:sp>
    <dsp:sp modelId="{19028476-1BBF-4D2D-8ABE-30B1A30CB2B3}">
      <dsp:nvSpPr>
        <dsp:cNvPr id="0" name=""/>
        <dsp:cNvSpPr/>
      </dsp:nvSpPr>
      <dsp:spPr>
        <a:xfrm>
          <a:off x="19684" y="1332046"/>
          <a:ext cx="2591658" cy="2964599"/>
        </a:xfrm>
        <a:prstGeom prst="rect">
          <a:avLst/>
        </a:prstGeom>
        <a:solidFill>
          <a:srgbClr val="D2DEEF">
            <a:alpha val="89804"/>
          </a:srgbClr>
        </a:solidFill>
        <a:ln w="285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Century Gothic" panose="020B0502020202020204" pitchFamily="34" charset="0"/>
            </a:rPr>
            <a:t>Израиль</a:t>
          </a:r>
          <a:endParaRPr lang="ru-RU" sz="1600" kern="1200" dirty="0">
            <a:latin typeface="Century Gothic" panose="020B0502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Century Gothic" panose="020B0502020202020204" pitchFamily="34" charset="0"/>
            </a:rPr>
            <a:t>Япония</a:t>
          </a:r>
          <a:endParaRPr lang="ru-RU" sz="1600" kern="1200" dirty="0">
            <a:latin typeface="Century Gothic" panose="020B0502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Century Gothic" panose="020B0502020202020204" pitchFamily="34" charset="0"/>
            </a:rPr>
            <a:t>Корея</a:t>
          </a:r>
          <a:endParaRPr lang="ru-RU" sz="1600" kern="1200" dirty="0">
            <a:latin typeface="Century Gothic" panose="020B0502020202020204" pitchFamily="34" charset="0"/>
          </a:endParaRPr>
        </a:p>
      </dsp:txBody>
      <dsp:txXfrm>
        <a:off x="19684" y="1332046"/>
        <a:ext cx="2591658" cy="2964599"/>
      </dsp:txXfrm>
    </dsp:sp>
    <dsp:sp modelId="{16E321AA-EF8B-4CFF-A10D-79F7DD1EE373}">
      <dsp:nvSpPr>
        <dsp:cNvPr id="0" name=""/>
        <dsp:cNvSpPr/>
      </dsp:nvSpPr>
      <dsp:spPr>
        <a:xfrm>
          <a:off x="2930635" y="517040"/>
          <a:ext cx="2591658" cy="8150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entury Gothic" panose="020B0502020202020204" pitchFamily="34" charset="0"/>
            </a:rPr>
            <a:t>Включение новых государственных органов и учреждений</a:t>
          </a:r>
          <a:endParaRPr lang="ru-RU" sz="1600" kern="1200" dirty="0">
            <a:latin typeface="Century Gothic" panose="020B0502020202020204" pitchFamily="34" charset="0"/>
          </a:endParaRPr>
        </a:p>
      </dsp:txBody>
      <dsp:txXfrm>
        <a:off x="2930635" y="517040"/>
        <a:ext cx="2591658" cy="815018"/>
      </dsp:txXfrm>
    </dsp:sp>
    <dsp:sp modelId="{4DD13C82-21F9-4FD8-AD65-5CB07FFA0483}">
      <dsp:nvSpPr>
        <dsp:cNvPr id="0" name=""/>
        <dsp:cNvSpPr/>
      </dsp:nvSpPr>
      <dsp:spPr>
        <a:xfrm>
          <a:off x="2930635" y="1332046"/>
          <a:ext cx="2591658" cy="29645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Century Gothic" panose="020B0502020202020204" pitchFamily="34" charset="0"/>
            </a:rPr>
            <a:t>Организации центрального уровня: ЕС – более 150 учреждений, США – 11.</a:t>
          </a:r>
          <a:endParaRPr lang="ru-RU" sz="1600" kern="1200" dirty="0">
            <a:latin typeface="Century Gothic" panose="020B0502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Century Gothic" panose="020B0502020202020204" pitchFamily="34" charset="0"/>
            </a:rPr>
            <a:t>Организации местного уровня и предприятия общественного сектора: Япония, Корея, Канада и Израиль.</a:t>
          </a:r>
          <a:endParaRPr lang="ru-RU" sz="1600" kern="1200" dirty="0">
            <a:latin typeface="Century Gothic" panose="020B0502020202020204" pitchFamily="34" charset="0"/>
          </a:endParaRPr>
        </a:p>
      </dsp:txBody>
      <dsp:txXfrm>
        <a:off x="2930635" y="1332046"/>
        <a:ext cx="2591658" cy="2964599"/>
      </dsp:txXfrm>
    </dsp:sp>
    <dsp:sp modelId="{E9BC3D0E-71E4-476C-882C-20A58C9236EA}">
      <dsp:nvSpPr>
        <dsp:cNvPr id="0" name=""/>
        <dsp:cNvSpPr/>
      </dsp:nvSpPr>
      <dsp:spPr>
        <a:xfrm>
          <a:off x="5924830" y="517040"/>
          <a:ext cx="2591658" cy="8150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entury Gothic" panose="020B0502020202020204" pitchFamily="34" charset="0"/>
            </a:rPr>
            <a:t>Расширение списков видов  услуг и строительных работ</a:t>
          </a:r>
          <a:endParaRPr lang="ru-RU" sz="1600" kern="1200" dirty="0">
            <a:latin typeface="Century Gothic" panose="020B0502020202020204" pitchFamily="34" charset="0"/>
          </a:endParaRPr>
        </a:p>
      </dsp:txBody>
      <dsp:txXfrm>
        <a:off x="5924830" y="517040"/>
        <a:ext cx="2591658" cy="815018"/>
      </dsp:txXfrm>
    </dsp:sp>
    <dsp:sp modelId="{62804B12-6CE9-4641-A946-09CE79F90BE3}">
      <dsp:nvSpPr>
        <dsp:cNvPr id="0" name=""/>
        <dsp:cNvSpPr/>
      </dsp:nvSpPr>
      <dsp:spPr>
        <a:xfrm>
          <a:off x="5924830" y="1332046"/>
          <a:ext cx="2591658" cy="29645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Century Gothic" panose="020B0502020202020204" pitchFamily="34" charset="0"/>
            </a:rPr>
            <a:t>Услуги: телекоммуникационные, курьерские, финансовые, консалтинговые, юридические туристические.</a:t>
          </a:r>
          <a:endParaRPr lang="ru-RU" sz="1600" kern="1200" dirty="0">
            <a:latin typeface="Century Gothic" panose="020B0502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Century Gothic" panose="020B0502020202020204" pitchFamily="34" charset="0"/>
            </a:rPr>
            <a:t>Строительные</a:t>
          </a:r>
          <a:r>
            <a:rPr lang="en-US" sz="1600" kern="1200" dirty="0" smtClean="0">
              <a:latin typeface="Century Gothic" panose="020B0502020202020204" pitchFamily="34" charset="0"/>
            </a:rPr>
            <a:t> </a:t>
          </a:r>
          <a:r>
            <a:rPr lang="ru-RU" sz="1600" kern="1200" dirty="0" smtClean="0">
              <a:latin typeface="Century Gothic" panose="020B0502020202020204" pitchFamily="34" charset="0"/>
            </a:rPr>
            <a:t>услуги: ЕС, Япония, Корея, Лихтенштейн</a:t>
          </a:r>
          <a:endParaRPr lang="ru-RU" sz="1600" kern="1200" dirty="0">
            <a:latin typeface="Century Gothic" panose="020B0502020202020204" pitchFamily="34" charset="0"/>
          </a:endParaRPr>
        </a:p>
      </dsp:txBody>
      <dsp:txXfrm>
        <a:off x="5924830" y="1332046"/>
        <a:ext cx="2591658" cy="296459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72F237-1BFA-4B83-ADDC-BB786F2BBDF2}">
      <dsp:nvSpPr>
        <dsp:cNvPr id="0" name=""/>
        <dsp:cNvSpPr/>
      </dsp:nvSpPr>
      <dsp:spPr>
        <a:xfrm>
          <a:off x="0" y="14898"/>
          <a:ext cx="8693874" cy="7792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Формирование больших региональных блоков с обязательствами в сфере </a:t>
          </a:r>
          <a:r>
            <a:rPr lang="ru-RU" sz="1800" b="1" kern="1200" dirty="0" err="1" smtClean="0"/>
            <a:t>госзакупок</a:t>
          </a:r>
          <a:r>
            <a:rPr lang="ru-RU" sz="1800" b="1" kern="1200" dirty="0" smtClean="0"/>
            <a:t>: </a:t>
          </a:r>
          <a:endParaRPr lang="ru-RU" sz="1800" kern="1200" dirty="0"/>
        </a:p>
      </dsp:txBody>
      <dsp:txXfrm>
        <a:off x="38038" y="52936"/>
        <a:ext cx="8617798" cy="703143"/>
      </dsp:txXfrm>
    </dsp:sp>
    <dsp:sp modelId="{7BB153BF-CE7C-4D82-9D97-0FFFF7F4C17E}">
      <dsp:nvSpPr>
        <dsp:cNvPr id="0" name=""/>
        <dsp:cNvSpPr/>
      </dsp:nvSpPr>
      <dsp:spPr>
        <a:xfrm>
          <a:off x="0" y="794118"/>
          <a:ext cx="8693874" cy="1453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6031" tIns="22860" rIns="128016" bIns="2286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b="1" kern="1200" smtClean="0"/>
            <a:t>ТТП – </a:t>
          </a:r>
          <a:r>
            <a:rPr lang="ru-RU" sz="1400" kern="1200" smtClean="0"/>
            <a:t>завершены переговоры, опубликован текст (Глава 15), обязательства СГЗ+ в доступе на рынок (США, Канада), в процедурных вопросах, впервые открывают рынок – Малайзия, Вьетнам, Бруней.</a:t>
          </a:r>
          <a:endParaRPr lang="ru-RU" sz="1400" kern="120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b="1" kern="1200" smtClean="0"/>
            <a:t>ТТИП – </a:t>
          </a:r>
          <a:r>
            <a:rPr lang="ru-RU" sz="1400" kern="1200" smtClean="0"/>
            <a:t>идут переговоры, ЕС за расширение иностранных компаний на рынок закупок штатов </a:t>
          </a:r>
          <a:endParaRPr lang="ru-RU" sz="1400" kern="120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b="1" kern="1200" smtClean="0"/>
            <a:t>В перспективе: ВРЭП, АСЕАН – </a:t>
          </a:r>
          <a:r>
            <a:rPr lang="ru-RU" sz="1400" kern="1200" smtClean="0"/>
            <a:t>на</a:t>
          </a:r>
          <a:r>
            <a:rPr lang="ru-RU" sz="1400" b="1" kern="1200" smtClean="0"/>
            <a:t> </a:t>
          </a:r>
          <a:r>
            <a:rPr lang="ru-RU" sz="1400" kern="1200" smtClean="0"/>
            <a:t>данный момент в повестку переговоров не включены аспекты госзакупок, однако обозначены как перспективное направление сотрудничества </a:t>
          </a:r>
          <a:endParaRPr lang="ru-RU" sz="1400" kern="1200"/>
        </a:p>
      </dsp:txBody>
      <dsp:txXfrm>
        <a:off x="0" y="794118"/>
        <a:ext cx="8693874" cy="145314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E0EF86-F419-4F1B-A97D-741A52FAACA1}">
      <dsp:nvSpPr>
        <dsp:cNvPr id="0" name=""/>
        <dsp:cNvSpPr/>
      </dsp:nvSpPr>
      <dsp:spPr>
        <a:xfrm>
          <a:off x="0" y="97863"/>
          <a:ext cx="8097339" cy="13127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/>
            <a:t>Декабрь 2010 г. – подписание базовых соглашений Единого экономического пространства, в том числе </a:t>
          </a:r>
          <a:r>
            <a:rPr lang="ru-RU" sz="1700" b="1" kern="1200" smtClean="0"/>
            <a:t>Соглашения о государственных (муниципальных) закупках</a:t>
          </a:r>
          <a:r>
            <a:rPr lang="ru-RU" sz="1700" kern="1200" smtClean="0"/>
            <a:t> (предоставление национального режима компаниям из стран-партнеров). Вступило в силу в 2012 г.</a:t>
          </a:r>
          <a:endParaRPr lang="ru-RU" sz="1700" kern="1200"/>
        </a:p>
      </dsp:txBody>
      <dsp:txXfrm>
        <a:off x="64083" y="161946"/>
        <a:ext cx="7969173" cy="1184574"/>
      </dsp:txXfrm>
    </dsp:sp>
    <dsp:sp modelId="{89DAD5F4-6837-4511-9AC2-D6CBEAA02020}">
      <dsp:nvSpPr>
        <dsp:cNvPr id="0" name=""/>
        <dsp:cNvSpPr/>
      </dsp:nvSpPr>
      <dsp:spPr>
        <a:xfrm>
          <a:off x="0" y="1459563"/>
          <a:ext cx="8097339" cy="13127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/>
            <a:t>2015 г. – начало функционирования ЕАЭС. В настоящее время в Договоре о ЕАЭС закреплены следующие ключевые обязательства по госзакупкам </a:t>
          </a:r>
          <a:r>
            <a:rPr lang="ru-RU" sz="1700" b="1" kern="1200" smtClean="0"/>
            <a:t>(Часть 3, Раздел </a:t>
          </a:r>
          <a:r>
            <a:rPr lang="en-US" sz="1700" b="1" kern="1200" smtClean="0"/>
            <a:t>XXII</a:t>
          </a:r>
          <a:r>
            <a:rPr lang="ru-RU" sz="1700" b="1" kern="1200" smtClean="0"/>
            <a:t> + Приложение </a:t>
          </a:r>
          <a:r>
            <a:rPr lang="en-US" sz="1700" b="1" kern="1200" smtClean="0"/>
            <a:t>N</a:t>
          </a:r>
          <a:r>
            <a:rPr lang="ru-RU" sz="1700" b="1" kern="1200" smtClean="0"/>
            <a:t> 25)</a:t>
          </a:r>
          <a:r>
            <a:rPr lang="ru-RU" sz="1700" kern="1200" smtClean="0"/>
            <a:t>:</a:t>
          </a:r>
          <a:endParaRPr lang="ru-RU" sz="1700" kern="1200"/>
        </a:p>
      </dsp:txBody>
      <dsp:txXfrm>
        <a:off x="64083" y="1523646"/>
        <a:ext cx="7969173" cy="1184574"/>
      </dsp:txXfrm>
    </dsp:sp>
    <dsp:sp modelId="{C6900833-78FA-44AA-A844-9814D00AFD2E}">
      <dsp:nvSpPr>
        <dsp:cNvPr id="0" name=""/>
        <dsp:cNvSpPr/>
      </dsp:nvSpPr>
      <dsp:spPr>
        <a:xfrm>
          <a:off x="0" y="2772303"/>
          <a:ext cx="8097339" cy="2146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7091" tIns="21590" rIns="120904" bIns="21590" numCol="1" spcCol="1270" anchor="t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300" u="sng" kern="1200" smtClean="0"/>
            <a:t>6 способов закупок</a:t>
          </a:r>
          <a:r>
            <a:rPr lang="ru-RU" sz="1300" kern="1200" smtClean="0"/>
            <a:t>, в том числе открытый конкурс, запрос ценовых предложений, электронный аукцион;</a:t>
          </a:r>
          <a:endParaRPr lang="ru-RU" sz="1300" kern="120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300" u="sng" kern="1200" smtClean="0"/>
            <a:t>Конкурсы и аукционы </a:t>
          </a:r>
          <a:r>
            <a:rPr lang="ru-RU" sz="1300" kern="1200" smtClean="0"/>
            <a:t>осуществляются только </a:t>
          </a:r>
          <a:r>
            <a:rPr lang="ru-RU" sz="1300" u="sng" kern="1200" smtClean="0"/>
            <a:t>в электронном формате</a:t>
          </a:r>
          <a:r>
            <a:rPr lang="ru-RU" sz="1300" kern="1200" smtClean="0"/>
            <a:t>; </a:t>
          </a:r>
          <a:endParaRPr lang="ru-RU" sz="1300" kern="120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300" kern="1200" smtClean="0"/>
            <a:t>Формирование и ведение </a:t>
          </a:r>
          <a:r>
            <a:rPr lang="ru-RU" sz="1300" u="sng" kern="1200" smtClean="0"/>
            <a:t>реестра недобросовестных поставщиков</a:t>
          </a:r>
          <a:r>
            <a:rPr lang="ru-RU" sz="1300" kern="1200" smtClean="0"/>
            <a:t>; </a:t>
          </a:r>
          <a:endParaRPr lang="ru-RU" sz="1300" kern="120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300" u="sng" kern="1200" smtClean="0"/>
            <a:t>Требования к документации</a:t>
          </a:r>
          <a:r>
            <a:rPr lang="ru-RU" sz="1300" kern="1200" smtClean="0"/>
            <a:t>, в том числе к ее содержанию;</a:t>
          </a:r>
          <a:endParaRPr lang="ru-RU" sz="1300" kern="120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300" kern="1200" smtClean="0"/>
            <a:t>Обязательства по </a:t>
          </a:r>
          <a:r>
            <a:rPr lang="ru-RU" sz="1300" u="sng" kern="1200" smtClean="0"/>
            <a:t>информационной открытости</a:t>
          </a:r>
          <a:r>
            <a:rPr lang="ru-RU" sz="1300" kern="1200" smtClean="0"/>
            <a:t>;</a:t>
          </a:r>
          <a:endParaRPr lang="ru-RU" sz="1300" kern="120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300" u="sng" kern="1200" smtClean="0"/>
            <a:t>Национальный режим </a:t>
          </a:r>
          <a:r>
            <a:rPr lang="ru-RU" sz="1300" kern="1200" smtClean="0"/>
            <a:t>с правом изъятий на срок не более 2 лет;</a:t>
          </a:r>
          <a:endParaRPr lang="ru-RU" sz="1300" kern="120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300" kern="1200" smtClean="0"/>
            <a:t>Закреплена </a:t>
          </a:r>
          <a:r>
            <a:rPr lang="ru-RU" sz="1300" u="sng" kern="1200" smtClean="0"/>
            <a:t>возможность предоставления преференций</a:t>
          </a:r>
          <a:r>
            <a:rPr lang="ru-RU" sz="1300" kern="1200" smtClean="0"/>
            <a:t> для организаций инвалидов, малого и среднего бизнеса, социально ориентированных некоммерческих организаций.</a:t>
          </a:r>
          <a:endParaRPr lang="ru-RU" sz="1300" kern="1200"/>
        </a:p>
      </dsp:txBody>
      <dsp:txXfrm>
        <a:off x="0" y="2772303"/>
        <a:ext cx="8097339" cy="21465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95DCC0-2C04-43B5-9FD5-0A8CB4093FF1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FED62D-7C84-4E5D-B46C-A9F523982B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4806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FED62D-7C84-4E5D-B46C-A9F523982BC7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3786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78C3A-07BF-4E03-BDDB-E62E78B9F4A6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AA6C2D-C271-4EEF-BDEB-ECA03EEAAD7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78C3A-07BF-4E03-BDDB-E62E78B9F4A6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A6C2D-C271-4EEF-BDEB-ECA03EEAAD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78C3A-07BF-4E03-BDDB-E62E78B9F4A6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A6C2D-C271-4EEF-BDEB-ECA03EEAAD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78C3A-07BF-4E03-BDDB-E62E78B9F4A6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A6C2D-C271-4EEF-BDEB-ECA03EEAAD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78C3A-07BF-4E03-BDDB-E62E78B9F4A6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A6C2D-C271-4EEF-BDEB-ECA03EEAAD7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78C3A-07BF-4E03-BDDB-E62E78B9F4A6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A6C2D-C271-4EEF-BDEB-ECA03EEAAD7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78C3A-07BF-4E03-BDDB-E62E78B9F4A6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A6C2D-C271-4EEF-BDEB-ECA03EEAAD7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78C3A-07BF-4E03-BDDB-E62E78B9F4A6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A6C2D-C271-4EEF-BDEB-ECA03EEAAD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78C3A-07BF-4E03-BDDB-E62E78B9F4A6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A6C2D-C271-4EEF-BDEB-ECA03EEAAD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78C3A-07BF-4E03-BDDB-E62E78B9F4A6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A6C2D-C271-4EEF-BDEB-ECA03EEAAD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78C3A-07BF-4E03-BDDB-E62E78B9F4A6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A6C2D-C271-4EEF-BDEB-ECA03EEAAD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F278C3A-07BF-4E03-BDDB-E62E78B9F4A6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DAA6C2D-C271-4EEF-BDEB-ECA03EEAAD7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chart" Target="../charts/char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778" y="1"/>
            <a:ext cx="8725021" cy="564444"/>
          </a:xfrm>
        </p:spPr>
        <p:txBody>
          <a:bodyPr>
            <a:noAutofit/>
          </a:bodyPr>
          <a:lstStyle/>
          <a:p>
            <a:r>
              <a:rPr lang="ru-RU" sz="2000" dirty="0"/>
              <a:t>Соглашение по правительственным закупкам</a:t>
            </a:r>
            <a:endParaRPr lang="ru-RU" sz="2000" dirty="0">
              <a:latin typeface="Century Gothic" panose="020B050202020202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47025" y="876253"/>
            <a:ext cx="3747606" cy="100463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Aft>
                <a:spcPts val="450"/>
              </a:spcAft>
            </a:pPr>
            <a:r>
              <a:rPr lang="ru-RU" sz="1400" u="sng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Размер рынка госзакупок</a:t>
            </a:r>
            <a:r>
              <a:rPr lang="en-US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: </a:t>
            </a:r>
            <a:endParaRPr lang="en-US" sz="14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Э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кономики ОЭСР </a:t>
            </a:r>
            <a:r>
              <a:rPr lang="en-US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</a:t>
            </a:r>
            <a:r>
              <a:rPr lang="en-US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10-15% 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ВВП</a:t>
            </a:r>
            <a:endParaRPr lang="en-US" sz="14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Развивающиеся страны </a:t>
            </a:r>
            <a:r>
              <a:rPr lang="en-US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</a:t>
            </a:r>
            <a:r>
              <a:rPr lang="en-US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20-40% 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ВВП</a:t>
            </a:r>
            <a:r>
              <a:rPr lang="en-US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endParaRPr lang="ru-RU" sz="14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81033655"/>
              </p:ext>
            </p:extLst>
          </p:nvPr>
        </p:nvGraphicFramePr>
        <p:xfrm>
          <a:off x="142219" y="3857955"/>
          <a:ext cx="4494278" cy="30000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582584909"/>
              </p:ext>
            </p:extLst>
          </p:nvPr>
        </p:nvGraphicFramePr>
        <p:xfrm>
          <a:off x="4636497" y="3828284"/>
          <a:ext cx="4223000" cy="33778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319841" y="1778640"/>
            <a:ext cx="3781121" cy="2049644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Aft>
                <a:spcPts val="450"/>
              </a:spcAft>
            </a:pPr>
            <a:r>
              <a:rPr lang="ru-RU" sz="1400" u="sng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Политика в сфере госзакупок может оказывать содействие в следующих направлениях</a:t>
            </a:r>
            <a:r>
              <a:rPr lang="en-US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: </a:t>
            </a:r>
            <a:endParaRPr lang="en-US" sz="14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реализация целей социальной политики</a:t>
            </a:r>
            <a:endParaRPr lang="en-US" sz="14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п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роведение экономической, в частности, промышленной политики</a:t>
            </a:r>
            <a:endParaRPr lang="en-US" sz="14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Двойная стрелка влево/вправо 7"/>
          <p:cNvSpPr/>
          <p:nvPr/>
        </p:nvSpPr>
        <p:spPr>
          <a:xfrm>
            <a:off x="3927580" y="4116680"/>
            <a:ext cx="1417834" cy="25075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350"/>
          </a:p>
        </p:txBody>
      </p:sp>
      <p:sp>
        <p:nvSpPr>
          <p:cNvPr id="10" name="TextBox 9"/>
          <p:cNvSpPr txBox="1"/>
          <p:nvPr/>
        </p:nvSpPr>
        <p:spPr>
          <a:xfrm>
            <a:off x="4199134" y="3627123"/>
            <a:ext cx="445718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i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Источники</a:t>
            </a:r>
            <a:r>
              <a:rPr lang="en-US" sz="900" i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: </a:t>
            </a:r>
            <a:r>
              <a:rPr lang="en-US" sz="900" i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OECD, International Institute for Sustainable Development</a:t>
            </a:r>
            <a:endParaRPr lang="ru-RU" sz="900" i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8892356"/>
              </p:ext>
            </p:extLst>
          </p:nvPr>
        </p:nvGraphicFramePr>
        <p:xfrm>
          <a:off x="4199134" y="956437"/>
          <a:ext cx="4629528" cy="2670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</p:spTree>
    <p:extLst>
      <p:ext uri="{BB962C8B-B14F-4D97-AF65-F5344CB8AC3E}">
        <p14:creationId xmlns:p14="http://schemas.microsoft.com/office/powerpoint/2010/main" val="141276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431" y="641268"/>
            <a:ext cx="8567603" cy="290549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ru-RU" sz="1600" dirty="0" smtClean="0">
                <a:latin typeface="Century Gothic" panose="020B0502020202020204" pitchFamily="34" charset="0"/>
              </a:rPr>
              <a:t>Другие процедурные изменения 2012 г.</a:t>
            </a:r>
            <a:endParaRPr lang="ru-RU" sz="1600" dirty="0">
              <a:latin typeface="Century Gothic" panose="020B0502020202020204" pitchFamily="34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51062959"/>
              </p:ext>
            </p:extLst>
          </p:nvPr>
        </p:nvGraphicFramePr>
        <p:xfrm>
          <a:off x="526948" y="1028838"/>
          <a:ext cx="8126570" cy="55379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290525" y="0"/>
            <a:ext cx="8725021" cy="56444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z="2000" dirty="0" smtClean="0"/>
              <a:t>Соглашение по правительственным закупкам</a:t>
            </a:r>
            <a:endParaRPr lang="ru-RU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96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552" y="748145"/>
            <a:ext cx="8431071" cy="305594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ru-RU" sz="1600" b="1" dirty="0" smtClean="0">
                <a:latin typeface="Century Gothic" panose="020B0502020202020204" pitchFamily="34" charset="0"/>
              </a:rPr>
              <a:t>Новые обязательства по доступу на рынок 2012 г.</a:t>
            </a:r>
            <a:endParaRPr lang="ru-RU" sz="1600" b="1" dirty="0">
              <a:latin typeface="Century Gothic" panose="020B0502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936" y="1124214"/>
            <a:ext cx="8126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Увеличение объема регулируемых СГЗ государственных закупок на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80 – 100 млрд. долл. в год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516008737"/>
              </p:ext>
            </p:extLst>
          </p:nvPr>
        </p:nvGraphicFramePr>
        <p:xfrm>
          <a:off x="310703" y="2105705"/>
          <a:ext cx="8522594" cy="5209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Прямая со стрелкой 4"/>
          <p:cNvCxnSpPr/>
          <p:nvPr/>
        </p:nvCxnSpPr>
        <p:spPr>
          <a:xfrm flipH="1">
            <a:off x="2178138" y="1913310"/>
            <a:ext cx="1339403" cy="56667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4605025" y="1913310"/>
            <a:ext cx="2146" cy="66970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6235537" y="1913310"/>
            <a:ext cx="1161245" cy="56667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Заголовок 1"/>
          <p:cNvSpPr txBox="1">
            <a:spLocks/>
          </p:cNvSpPr>
          <p:nvPr/>
        </p:nvSpPr>
        <p:spPr>
          <a:xfrm>
            <a:off x="290525" y="0"/>
            <a:ext cx="8725021" cy="56444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z="2000" dirty="0" smtClean="0"/>
              <a:t>Соглашение по правительственным закупкам</a:t>
            </a:r>
            <a:endParaRPr lang="ru-RU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51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50" y="510638"/>
            <a:ext cx="8210550" cy="266017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ru-RU" sz="1600" b="1" dirty="0" smtClean="0">
                <a:latin typeface="Century Gothic" panose="020B0502020202020204" pitchFamily="34" charset="0"/>
              </a:rPr>
              <a:t>Положения о госзакупках в РТС</a:t>
            </a:r>
            <a:endParaRPr lang="ru-RU" sz="1600" b="1" dirty="0"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6282" y="806191"/>
            <a:ext cx="8693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СГЗ ВТО – </a:t>
            </a:r>
            <a:r>
              <a:rPr lang="ru-RU" sz="1200" u="sng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 одной стороны</a:t>
            </a:r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зачастую является ориентиром и базой для обязательств по госзакупкам в РТС, </a:t>
            </a:r>
            <a:r>
              <a:rPr lang="ru-RU" sz="1200" u="sng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 другой стороны</a:t>
            </a:r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в рамках РТС могут быть зафиксированы обязательства шире СГЗ (СГЗ+):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529929754"/>
              </p:ext>
            </p:extLst>
          </p:nvPr>
        </p:nvGraphicFramePr>
        <p:xfrm>
          <a:off x="206281" y="4527075"/>
          <a:ext cx="8693875" cy="22621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460869"/>
              </p:ext>
            </p:extLst>
          </p:nvPr>
        </p:nvGraphicFramePr>
        <p:xfrm>
          <a:off x="290525" y="1354235"/>
          <a:ext cx="8484870" cy="29260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187087"/>
                <a:gridCol w="7297783"/>
              </a:tblGrid>
              <a:tr h="307702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Century Gothic" panose="020B0502020202020204" pitchFamily="34" charset="0"/>
                        </a:rPr>
                        <a:t>Органы и организации</a:t>
                      </a:r>
                      <a:endParaRPr lang="ru-RU" sz="12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latin typeface="Century Gothic" panose="020B0502020202020204" pitchFamily="34" charset="0"/>
                        </a:rPr>
                        <a:t>Участники</a:t>
                      </a:r>
                      <a:r>
                        <a:rPr lang="ru-RU" sz="1200" b="0" baseline="0" dirty="0" smtClean="0">
                          <a:latin typeface="Century Gothic" panose="020B0502020202020204" pitchFamily="34" charset="0"/>
                        </a:rPr>
                        <a:t> СГЗ ВТО в основном </a:t>
                      </a:r>
                      <a:r>
                        <a:rPr lang="ru-RU" sz="1200" b="0" u="sng" baseline="0" dirty="0" smtClean="0">
                          <a:latin typeface="Century Gothic" panose="020B0502020202020204" pitchFamily="34" charset="0"/>
                        </a:rPr>
                        <a:t>дублируют свои обязательства в случае центральных/федеральных органов власти</a:t>
                      </a:r>
                      <a:r>
                        <a:rPr lang="ru-RU" sz="1200" b="0" baseline="0" dirty="0" smtClean="0">
                          <a:latin typeface="Century Gothic" panose="020B0502020202020204" pitchFamily="34" charset="0"/>
                        </a:rPr>
                        <a:t>, но могут и расширить в определенных случаях. При формировании РТС с партнерами, не являющимися членами СГЗ (особенно в случае </a:t>
                      </a:r>
                      <a:r>
                        <a:rPr lang="ru-RU" sz="1200" b="0" u="sng" baseline="0" dirty="0" smtClean="0">
                          <a:latin typeface="Century Gothic" panose="020B0502020202020204" pitchFamily="34" charset="0"/>
                        </a:rPr>
                        <a:t>местных органов власти</a:t>
                      </a:r>
                      <a:r>
                        <a:rPr lang="ru-RU" sz="1200" b="0" baseline="0" dirty="0" smtClean="0">
                          <a:latin typeface="Century Gothic" panose="020B0502020202020204" pitchFamily="34" charset="0"/>
                        </a:rPr>
                        <a:t>) обязательства могут быть зафиксированы </a:t>
                      </a:r>
                      <a:r>
                        <a:rPr lang="ru-RU" sz="1200" b="0" u="sng" baseline="0" dirty="0" smtClean="0">
                          <a:latin typeface="Century Gothic" panose="020B0502020202020204" pitchFamily="34" charset="0"/>
                        </a:rPr>
                        <a:t>как на уровне СГЗ-, так и СГЗ+ на основе принципа взаимности</a:t>
                      </a:r>
                      <a:r>
                        <a:rPr lang="ru-RU" sz="1200" b="0" baseline="0" dirty="0" smtClean="0">
                          <a:latin typeface="Century Gothic" panose="020B0502020202020204" pitchFamily="34" charset="0"/>
                        </a:rPr>
                        <a:t>.</a:t>
                      </a:r>
                      <a:endParaRPr lang="ru-RU" sz="12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02622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Century Gothic" panose="020B0502020202020204" pitchFamily="34" charset="0"/>
                        </a:rPr>
                        <a:t>Пороговые значения</a:t>
                      </a:r>
                      <a:endParaRPr lang="ru-RU" sz="12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u="sng" dirty="0" smtClean="0">
                          <a:latin typeface="Century Gothic" panose="020B0502020202020204" pitchFamily="34" charset="0"/>
                        </a:rPr>
                        <a:t>Товары и услуги</a:t>
                      </a:r>
                      <a:r>
                        <a:rPr lang="ru-RU" sz="1200" dirty="0" smtClean="0">
                          <a:latin typeface="Century Gothic" panose="020B0502020202020204" pitchFamily="34" charset="0"/>
                        </a:rPr>
                        <a:t>: центральный</a:t>
                      </a:r>
                      <a:r>
                        <a:rPr lang="ru-RU" sz="1200" baseline="0" dirty="0" smtClean="0">
                          <a:latin typeface="Century Gothic" panose="020B0502020202020204" pitchFamily="34" charset="0"/>
                        </a:rPr>
                        <a:t> уровень – в 49% РТС как в СГЗ, но значительная часть ниже (29%), местный уровень – соответствует основным показателям СГЗ (в 87% РТС), другие госучреждения – в 47% РТС как в СГЗ, в 20% РТС – ниже.</a:t>
                      </a:r>
                    </a:p>
                    <a:p>
                      <a:r>
                        <a:rPr lang="ru-RU" sz="1200" u="sng" dirty="0" smtClean="0">
                          <a:latin typeface="Century Gothic" panose="020B0502020202020204" pitchFamily="34" charset="0"/>
                        </a:rPr>
                        <a:t>Строительные работы:</a:t>
                      </a:r>
                      <a:r>
                        <a:rPr lang="ru-RU" sz="1200" u="none" baseline="0" dirty="0" smtClean="0">
                          <a:latin typeface="Century Gothic" panose="020B0502020202020204" pitchFamily="34" charset="0"/>
                        </a:rPr>
                        <a:t> в основном соответствуют уровням СГЗ, также есть значения и выше и ниже.</a:t>
                      </a:r>
                      <a:endParaRPr lang="ru-RU" sz="1200" u="sng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262708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Century Gothic" panose="020B0502020202020204" pitchFamily="34" charset="0"/>
                        </a:rPr>
                        <a:t>Товары</a:t>
                      </a:r>
                      <a:endParaRPr lang="ru-RU" sz="12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Century Gothic" panose="020B0502020202020204" pitchFamily="34" charset="0"/>
                        </a:rPr>
                        <a:t>Обязательства</a:t>
                      </a:r>
                      <a:r>
                        <a:rPr lang="ru-RU" sz="1200" baseline="0" dirty="0" smtClean="0">
                          <a:latin typeface="Century Gothic" panose="020B0502020202020204" pitchFamily="34" charset="0"/>
                        </a:rPr>
                        <a:t> соответствуют СГЗ ВТО</a:t>
                      </a:r>
                      <a:endParaRPr lang="ru-RU" sz="12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296092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Century Gothic" panose="020B0502020202020204" pitchFamily="34" charset="0"/>
                        </a:rPr>
                        <a:t>Услуги</a:t>
                      </a:r>
                      <a:endParaRPr lang="ru-RU" sz="12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Century Gothic" panose="020B0502020202020204" pitchFamily="34" charset="0"/>
                        </a:rPr>
                        <a:t>По большинству</a:t>
                      </a:r>
                      <a:r>
                        <a:rPr lang="ru-RU" sz="1200" baseline="0" dirty="0" smtClean="0">
                          <a:latin typeface="Century Gothic" panose="020B0502020202020204" pitchFamily="34" charset="0"/>
                        </a:rPr>
                        <a:t> видов </a:t>
                      </a:r>
                      <a:r>
                        <a:rPr lang="ru-RU" sz="1200" dirty="0" smtClean="0">
                          <a:latin typeface="Century Gothic" panose="020B0502020202020204" pitchFamily="34" charset="0"/>
                        </a:rPr>
                        <a:t>услуг сфера</a:t>
                      </a:r>
                      <a:r>
                        <a:rPr lang="ru-RU" sz="1200" baseline="0" dirty="0" smtClean="0">
                          <a:latin typeface="Century Gothic" panose="020B0502020202020204" pitchFamily="34" charset="0"/>
                        </a:rPr>
                        <a:t> покрытия в РТС шире, чем в СГЗ на 10-40 п. п. (в особенности: исследования и разработки, здравоохранение, транспортные, туристические, почтовые и др.)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10785" y="4265465"/>
            <a:ext cx="19011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latin typeface="Century Gothic" panose="020B0502020202020204" pitchFamily="34" charset="0"/>
              </a:rPr>
              <a:t>Источник:</a:t>
            </a:r>
            <a:r>
              <a:rPr lang="en-US" sz="1100" dirty="0" smtClean="0">
                <a:latin typeface="Century Gothic" panose="020B0502020202020204" pitchFamily="34" charset="0"/>
              </a:rPr>
              <a:t> UENO A., 2013</a:t>
            </a:r>
            <a:r>
              <a:rPr lang="ru-RU" sz="1100" dirty="0" smtClean="0">
                <a:latin typeface="Century Gothic" panose="020B0502020202020204" pitchFamily="34" charset="0"/>
              </a:rPr>
              <a:t> </a:t>
            </a:r>
            <a:endParaRPr lang="ru-RU" sz="1100" dirty="0">
              <a:latin typeface="Century Gothic" panose="020B050202020202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90525" y="0"/>
            <a:ext cx="8725021" cy="56444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z="2000" dirty="0" smtClean="0"/>
              <a:t>Соглашение по правительственным закупкам</a:t>
            </a:r>
            <a:endParaRPr lang="ru-RU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09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890" y="807521"/>
            <a:ext cx="8515350" cy="335208"/>
          </a:xfrm>
        </p:spPr>
        <p:txBody>
          <a:bodyPr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ru-RU" sz="1600" b="1" dirty="0" smtClean="0">
                <a:latin typeface="Century Gothic" panose="020B0502020202020204" pitchFamily="34" charset="0"/>
              </a:rPr>
              <a:t>Обязательства по госзакупкам в ЕАЭС</a:t>
            </a:r>
            <a:endParaRPr lang="ru-RU" sz="1600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367391" y="1364718"/>
          <a:ext cx="8097339" cy="50167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290525" y="0"/>
            <a:ext cx="8725021" cy="56444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z="2000" dirty="0" smtClean="0"/>
              <a:t>Соглашение по правительственным закупкам</a:t>
            </a:r>
            <a:endParaRPr lang="ru-RU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19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0525" y="393518"/>
            <a:ext cx="6939099" cy="341852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ru-RU" sz="1600" b="1" dirty="0" smtClean="0">
                <a:latin typeface="Century Gothic" panose="020B0502020202020204" pitchFamily="34" charset="0"/>
              </a:rPr>
              <a:t>Госзакупки в ЕАЭС и СГЗ ВТО</a:t>
            </a:r>
            <a:endParaRPr lang="ru-RU" sz="1600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522568991"/>
              </p:ext>
            </p:extLst>
          </p:nvPr>
        </p:nvGraphicFramePr>
        <p:xfrm>
          <a:off x="236764" y="700644"/>
          <a:ext cx="8619853" cy="5985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290525" y="0"/>
            <a:ext cx="8725021" cy="56444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z="2000" dirty="0" smtClean="0"/>
              <a:t>Соглашение по правительственным закупкам</a:t>
            </a:r>
            <a:endParaRPr lang="ru-RU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67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0525" y="472608"/>
            <a:ext cx="8445337" cy="349926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ru-RU" sz="1600" b="1" dirty="0" smtClean="0">
                <a:latin typeface="Century Gothic" panose="020B0502020202020204" pitchFamily="34" charset="0"/>
              </a:rPr>
              <a:t>Перспективы дальнейшей работы в ВТО</a:t>
            </a:r>
            <a:endParaRPr lang="ru-RU" sz="1600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144680621"/>
              </p:ext>
            </p:extLst>
          </p:nvPr>
        </p:nvGraphicFramePr>
        <p:xfrm>
          <a:off x="290525" y="811437"/>
          <a:ext cx="8456024" cy="3108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2200259"/>
              </p:ext>
            </p:extLst>
          </p:nvPr>
        </p:nvGraphicFramePr>
        <p:xfrm>
          <a:off x="411281" y="4422257"/>
          <a:ext cx="8277895" cy="206060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524259"/>
                <a:gridCol w="4121240"/>
                <a:gridCol w="1632396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200" b="0" dirty="0" smtClean="0">
                          <a:latin typeface="Century Gothic" panose="020B0502020202020204" pitchFamily="34" charset="0"/>
                        </a:rPr>
                        <a:t>Члены</a:t>
                      </a:r>
                      <a:r>
                        <a:rPr lang="ru-RU" sz="1200" b="0" baseline="0" dirty="0" smtClean="0">
                          <a:latin typeface="Century Gothic" panose="020B0502020202020204" pitchFamily="34" charset="0"/>
                        </a:rPr>
                        <a:t> ВТО</a:t>
                      </a:r>
                      <a:endParaRPr lang="ru-RU" sz="12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Century Gothic" panose="020B0502020202020204" pitchFamily="34" charset="0"/>
                        </a:rPr>
                        <a:t>Некоторые представители группы</a:t>
                      </a:r>
                      <a:endParaRPr lang="ru-RU" sz="12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Century Gothic" panose="020B0502020202020204" pitchFamily="34" charset="0"/>
                        </a:rPr>
                        <a:t>Объем нац. рынка СГЗ,</a:t>
                      </a:r>
                      <a:r>
                        <a:rPr lang="ru-RU" sz="1200" b="0" baseline="0" dirty="0" smtClean="0">
                          <a:latin typeface="Century Gothic" panose="020B0502020202020204" pitchFamily="34" charset="0"/>
                        </a:rPr>
                        <a:t> млрд. долл.</a:t>
                      </a:r>
                      <a:endParaRPr lang="ru-RU" sz="12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200" b="0" baseline="0" dirty="0" smtClean="0">
                          <a:latin typeface="Century Gothic" panose="020B0502020202020204" pitchFamily="34" charset="0"/>
                        </a:rPr>
                        <a:t>…ведущие переговоры о присоединении к СГЗ</a:t>
                      </a:r>
                      <a:endParaRPr lang="ru-RU" sz="12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Century Gothic" panose="020B0502020202020204" pitchFamily="34" charset="0"/>
                        </a:rPr>
                        <a:t>Албания, Китай,</a:t>
                      </a:r>
                      <a:r>
                        <a:rPr lang="ru-RU" sz="1200" b="0" baseline="0" dirty="0" smtClean="0">
                          <a:latin typeface="Century Gothic" panose="020B0502020202020204" pitchFamily="34" charset="0"/>
                        </a:rPr>
                        <a:t> Грузия, Иордания, Киргизия, Молдавия, Оман, Панама, Украина, Австралия</a:t>
                      </a:r>
                      <a:endParaRPr lang="ru-RU" sz="12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Century Gothic" panose="020B0502020202020204" pitchFamily="34" charset="0"/>
                        </a:rPr>
                        <a:t>147,4 – 377,4</a:t>
                      </a:r>
                      <a:endParaRPr lang="ru-RU" sz="12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200" b="0" dirty="0" smtClean="0">
                          <a:latin typeface="Century Gothic" panose="020B0502020202020204" pitchFamily="34" charset="0"/>
                        </a:rPr>
                        <a:t>… с обязательствами по госзакупкам</a:t>
                      </a:r>
                      <a:r>
                        <a:rPr lang="ru-RU" sz="1200" b="0" baseline="0" dirty="0" smtClean="0">
                          <a:latin typeface="Century Gothic" panose="020B0502020202020204" pitchFamily="34" charset="0"/>
                        </a:rPr>
                        <a:t> в Протоколах о присоединении к ВТО</a:t>
                      </a:r>
                      <a:endParaRPr lang="ru-RU" sz="12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Century Gothic" panose="020B0502020202020204" pitchFamily="34" charset="0"/>
                        </a:rPr>
                        <a:t>Македония, Монголия, Саудовская</a:t>
                      </a:r>
                      <a:r>
                        <a:rPr lang="ru-RU" sz="1200" b="0" baseline="0" dirty="0" smtClean="0">
                          <a:latin typeface="Century Gothic" panose="020B0502020202020204" pitchFamily="34" charset="0"/>
                        </a:rPr>
                        <a:t> Аравия</a:t>
                      </a:r>
                      <a:endParaRPr lang="ru-RU" sz="12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Century Gothic" panose="020B0502020202020204" pitchFamily="34" charset="0"/>
                        </a:rPr>
                        <a:t>14,0 – 35,</a:t>
                      </a:r>
                      <a:r>
                        <a:rPr lang="en-US" sz="1200" b="0" dirty="0" smtClean="0">
                          <a:latin typeface="Century Gothic" panose="020B0502020202020204" pitchFamily="34" charset="0"/>
                        </a:rPr>
                        <a:t>8</a:t>
                      </a:r>
                      <a:endParaRPr lang="ru-RU" sz="12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506122">
                <a:tc>
                  <a:txBody>
                    <a:bodyPr/>
                    <a:lstStyle/>
                    <a:p>
                      <a:pPr algn="l"/>
                      <a:r>
                        <a:rPr lang="ru-RU" sz="1200" b="0" baseline="0" dirty="0" smtClean="0">
                          <a:latin typeface="Century Gothic" panose="020B0502020202020204" pitchFamily="34" charset="0"/>
                        </a:rPr>
                        <a:t>…без обязательств по госзакупкам</a:t>
                      </a:r>
                      <a:endParaRPr lang="ru-RU" sz="12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Century Gothic" panose="020B0502020202020204" pitchFamily="34" charset="0"/>
                        </a:rPr>
                        <a:t>Аргентина, Чили,</a:t>
                      </a:r>
                      <a:r>
                        <a:rPr lang="ru-RU" sz="1200" b="0" baseline="0" dirty="0" smtClean="0">
                          <a:latin typeface="Century Gothic" panose="020B0502020202020204" pitchFamily="34" charset="0"/>
                        </a:rPr>
                        <a:t> Колумбия, Бразилия, Индия, Индонезия, Мексика</a:t>
                      </a:r>
                      <a:r>
                        <a:rPr lang="en-US" sz="1200" b="0" baseline="0" dirty="0" smtClean="0">
                          <a:latin typeface="Century Gothic" panose="020B0502020202020204" pitchFamily="34" charset="0"/>
                        </a:rPr>
                        <a:t>, </a:t>
                      </a:r>
                      <a:r>
                        <a:rPr lang="ru-RU" sz="1200" b="0" baseline="0" dirty="0" smtClean="0">
                          <a:latin typeface="Century Gothic" panose="020B0502020202020204" pitchFamily="34" charset="0"/>
                        </a:rPr>
                        <a:t>Россия, Перу и др.</a:t>
                      </a:r>
                      <a:endParaRPr lang="ru-RU" sz="12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Century Gothic" panose="020B0502020202020204" pitchFamily="34" charset="0"/>
                        </a:rPr>
                        <a:t>215,1 – 551,0</a:t>
                      </a:r>
                      <a:endParaRPr lang="ru-RU" sz="12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11281" y="4038733"/>
            <a:ext cx="69842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u="sng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Привлечение членов ВТО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, в частности, РС, к участию в СГЗ ВТО.</a:t>
            </a:r>
            <a:endParaRPr lang="ru-RU" sz="14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1281" y="6482859"/>
            <a:ext cx="51360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>
                <a:latin typeface="Century Gothic" panose="020B0502020202020204" pitchFamily="34" charset="0"/>
              </a:rPr>
              <a:t>Источник: </a:t>
            </a:r>
            <a:r>
              <a:rPr lang="en-US" sz="1050" dirty="0" smtClean="0">
                <a:latin typeface="Century Gothic" panose="020B0502020202020204" pitchFamily="34" charset="0"/>
              </a:rPr>
              <a:t>Anderson et. al., WTO, 2011(</a:t>
            </a:r>
            <a:r>
              <a:rPr lang="ru-RU" sz="1050" dirty="0" smtClean="0">
                <a:latin typeface="Century Gothic" panose="020B0502020202020204" pitchFamily="34" charset="0"/>
              </a:rPr>
              <a:t>данные частично обновлены).</a:t>
            </a:r>
            <a:endParaRPr lang="ru-RU" sz="1050" dirty="0">
              <a:latin typeface="Century Gothic" panose="020B0502020202020204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290525" y="0"/>
            <a:ext cx="8725021" cy="56444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z="2000" dirty="0" smtClean="0"/>
              <a:t>Соглашение по правительственным закупкам</a:t>
            </a:r>
            <a:endParaRPr lang="ru-RU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91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1375" y="5775379"/>
            <a:ext cx="8894174" cy="830997"/>
          </a:xfrm>
          <a:prstGeom prst="rect">
            <a:avLst/>
          </a:prstGeom>
          <a:solidFill>
            <a:srgbClr val="E6ECF6"/>
          </a:solidFill>
          <a:ln w="3175"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Century Gothic" panose="020B0502020202020204" pitchFamily="34" charset="0"/>
              </a:rPr>
              <a:t>Как развитые, так и развивающиеся экономики приходят к выводу о необходимости совершенствования системы госзаказа и устранения косвенных барьеров – системных недостатков</a:t>
            </a:r>
            <a:endParaRPr lang="ru-RU" sz="1600" dirty="0">
              <a:latin typeface="Century Gothic" panose="020B0502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90526" y="530577"/>
            <a:ext cx="7966710" cy="293512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ru-RU" sz="1600" dirty="0" smtClean="0">
                <a:latin typeface="Century Gothic" panose="020B0502020202020204" pitchFamily="34" charset="0"/>
              </a:rPr>
              <a:t>Государственные закупки как НТБ</a:t>
            </a:r>
            <a:endParaRPr lang="ru-RU" sz="1600" dirty="0">
              <a:latin typeface="Century Gothic" panose="020B0502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404988"/>
              </p:ext>
            </p:extLst>
          </p:nvPr>
        </p:nvGraphicFramePr>
        <p:xfrm>
          <a:off x="384810" y="862150"/>
          <a:ext cx="8367304" cy="466109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187249"/>
                <a:gridCol w="4180055"/>
              </a:tblGrid>
              <a:tr h="1611085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Прямые барьеры:</a:t>
                      </a: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Обеспечивают спрос на отечественную продукцию</a:t>
                      </a:r>
                      <a:endParaRPr lang="en-US" sz="1200" b="0" dirty="0" smtClean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Поддерживают наиболее чувствительные экономические группы (зарождающиеся отрасли, МСП)</a:t>
                      </a:r>
                      <a:endParaRPr lang="en-US" sz="1200" b="0" dirty="0" smtClean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Ведут к дополнительным госрасходам</a:t>
                      </a:r>
                      <a:r>
                        <a:rPr lang="en-US" sz="1200" b="0" dirty="0" smtClean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Косвенные ограничения:</a:t>
                      </a: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Могут снизить</a:t>
                      </a:r>
                      <a:r>
                        <a:rPr lang="ru-RU" sz="1200" b="0" baseline="0" dirty="0" smtClean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 позитивный эффект от действия прямых ограничений доступа иностранных компаний</a:t>
                      </a:r>
                      <a:endParaRPr lang="en-US" sz="1200" b="0" dirty="0" smtClean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Ведут к дополнительным госрасходам</a:t>
                      </a:r>
                      <a:r>
                        <a:rPr lang="en-US" sz="1200" b="0" dirty="0" smtClean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endParaRPr lang="ru-RU" sz="1200" b="0" dirty="0" smtClean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Оказывают 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негативное воздействие как на зарубежных, так и на отечественных поставщиков</a:t>
                      </a:r>
                      <a:endParaRPr lang="en-US" sz="1200" b="1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Запреты на участие </a:t>
                      </a:r>
                      <a:r>
                        <a:rPr lang="ru-RU" sz="1200" b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государственных тендерах иностранных компаний</a:t>
                      </a:r>
                      <a:endParaRPr lang="en-US" sz="1200" baseline="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u="none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Несовершенство законодательства</a:t>
                      </a:r>
                      <a:r>
                        <a:rPr lang="ru-RU" sz="1200" u="none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противоречия между</a:t>
                      </a:r>
                      <a:r>
                        <a:rPr lang="ru-RU" sz="1200" u="none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НПА в сфере госзакупок</a:t>
                      </a:r>
                      <a:endParaRPr lang="ru-RU" sz="1200" u="none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Ценовые преференции</a:t>
                      </a:r>
                      <a:endParaRPr lang="ru-RU" sz="1200" kern="1200" baseline="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u="none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Отсутствие</a:t>
                      </a:r>
                      <a:r>
                        <a:rPr lang="ru-RU" sz="1200" b="1" u="none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стандартных и единых процедур </a:t>
                      </a:r>
                      <a:r>
                        <a:rPr lang="ru-RU" sz="1200" u="none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процессе госзаказа (региональная или отраслевая фрагментарность)</a:t>
                      </a:r>
                      <a:endParaRPr lang="ru-RU" sz="1200" u="none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Требования содержания местных компонентов и использования местной рабочей силы</a:t>
                      </a:r>
                      <a:endParaRPr lang="ru-RU" sz="1200" kern="1200" baseline="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u="none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Низкий уровень прозрачности </a:t>
                      </a:r>
                      <a:r>
                        <a:rPr lang="ru-RU" sz="1200" u="none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системы</a:t>
                      </a:r>
                      <a:r>
                        <a:rPr lang="ru-RU" sz="1200" u="none" kern="120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регулирования и непосредственно процесса осуществления закупок</a:t>
                      </a:r>
                      <a:endParaRPr lang="ru-RU" sz="1200" u="none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Инвестиционные требования</a:t>
                      </a:r>
                      <a:r>
                        <a:rPr lang="ru-RU" sz="1200" b="1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u="none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Коррупционные практики</a:t>
                      </a:r>
                      <a:endParaRPr lang="ru-RU" sz="1200" b="1" u="none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Политика</a:t>
                      </a:r>
                      <a:r>
                        <a:rPr lang="ru-RU" sz="1200" b="1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резервирования доли госзакупок для МСП, определенных регионов, групп населения и т. д.</a:t>
                      </a:r>
                      <a:r>
                        <a:rPr lang="en-US" sz="120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u="none" kern="1200" dirty="0" smtClean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Отсутствие</a:t>
                      </a:r>
                      <a:r>
                        <a:rPr lang="ru-RU" sz="12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или низкий уровень использования </a:t>
                      </a:r>
                      <a:r>
                        <a:rPr lang="ru-RU" sz="1200" b="1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электронных закупок </a:t>
                      </a:r>
                      <a:r>
                        <a:rPr lang="ru-RU" sz="12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области госзаказа</a:t>
                      </a:r>
                      <a:endParaRPr lang="ru-RU" sz="1200" u="none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Политика поддержки национальной</a:t>
                      </a:r>
                      <a:r>
                        <a:rPr lang="ru-RU" sz="1200" b="1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инновационной продукции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u="none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Отсутствие системы контроля</a:t>
                      </a:r>
                      <a:r>
                        <a:rPr lang="ru-RU" sz="1200" u="none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 надзора</a:t>
                      </a:r>
                      <a:endParaRPr lang="ru-RU" sz="1200" u="none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290526" y="-33867"/>
            <a:ext cx="8725021" cy="56444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z="2000" dirty="0" smtClean="0"/>
              <a:t>Соглашение по правительственным закупкам</a:t>
            </a:r>
            <a:endParaRPr lang="ru-RU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313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245473" y="575733"/>
            <a:ext cx="8088630" cy="312540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ru-RU" sz="1400" dirty="0" smtClean="0">
                <a:latin typeface="Century Gothic" panose="020B0502020202020204" pitchFamily="34" charset="0"/>
              </a:rPr>
              <a:t>Уровни и инструменты международного регулирования госзакупок</a:t>
            </a:r>
            <a:endParaRPr lang="ru-RU" sz="1400" dirty="0">
              <a:latin typeface="Century Gothic" panose="020B0502020202020204" pitchFamily="34" charset="0"/>
            </a:endParaRPr>
          </a:p>
        </p:txBody>
      </p:sp>
      <p:pic>
        <p:nvPicPr>
          <p:cNvPr id="4" name="Picture 2" descr="http://www.comunicaffe.com/wp-content/uploads/2015/01/The-World-Bank-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56" y="994645"/>
            <a:ext cx="1688338" cy="764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0" descr="https://upload.wikimedia.org/wikipedia/en/thumb/0/0d/OECD_logo_new.svg/1280px-OECD_logo_new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119" y="2181331"/>
            <a:ext cx="1308902" cy="333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2" descr="http://www.newyorkconvention1958.org/styles/shearman_uncitral/images/uncitra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119" y="1750269"/>
            <a:ext cx="1666875" cy="361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699659" y="998779"/>
            <a:ext cx="66968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u="sng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Указания и рекомендации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 целью повышения эффективности и транспарентности госзаказа, совершенствования законодательства и процедур осуществления закупок, противодействия коррупции и развития электронных закупок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058" y="2652268"/>
            <a:ext cx="8691321" cy="1077218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600" u="sng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Соглашение о государственных закупках ВТО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– </a:t>
            </a:r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плюрилатеральное соглашение охватывает вопросы </a:t>
            </a:r>
            <a:endParaRPr lang="en-US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регулирования</a:t>
            </a:r>
            <a:endParaRPr lang="en-US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сферы госзаказа и доступа иностранных компаний</a:t>
            </a:r>
            <a:endParaRPr lang="en-US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9" name="Picture 16" descr="http://www.ippdh.mercosur.int/wp-content/themes/focem/images/LogoMercosul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288" y="5189479"/>
            <a:ext cx="914279" cy="645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0" descr="https://docs.eaeunion.org/_layouts/15/Portal.EEC.Branding/i/npb-logo-ru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24759"/>
          <a:stretch/>
        </p:blipFill>
        <p:spPr bwMode="auto">
          <a:xfrm>
            <a:off x="7004653" y="4880505"/>
            <a:ext cx="1084713" cy="476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2" descr="http://www.farmingfirst.org/wordpress/wp-content/uploads/2013/06/food-initiative-logo-apec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9676" y="5868907"/>
            <a:ext cx="775068" cy="775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81712" y="3729486"/>
            <a:ext cx="73233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u="sng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Региональные инициативы</a:t>
            </a:r>
            <a:r>
              <a:rPr lang="en-US" sz="1600" u="sng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:</a:t>
            </a:r>
            <a:r>
              <a:rPr lang="en-U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en-US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EC</a:t>
            </a:r>
            <a:r>
              <a:rPr lang="en-U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–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единые принципы регулирования госзаказа </a:t>
            </a:r>
            <a:endParaRPr lang="en-US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ТТИП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– переговоры по либерализации доступа иностранных компаний в формате СГЗ+</a:t>
            </a:r>
          </a:p>
          <a:p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ТПП</a:t>
            </a:r>
            <a:r>
              <a:rPr lang="en-U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–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обязательства в формате СГЗ+ </a:t>
            </a:r>
            <a:endParaRPr lang="en-US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ЕАЭС</a:t>
            </a:r>
            <a:r>
              <a:rPr lang="en-U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–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глава в Договоре о ЕАЭС по обязательствам в сфере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госзакупок</a:t>
            </a:r>
            <a:endParaRPr lang="en-US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ЗСТ с главой о госзакупках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: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ЕС – Мексика, США – Республика Корея, НАФТА, Канада – Чили, Австралия – Сингапур и др.</a:t>
            </a:r>
          </a:p>
          <a:p>
            <a:r>
              <a:rPr lang="ru-RU" sz="1600" b="1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Меркосур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–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текущий пересмотр протокола по госзакупкам </a:t>
            </a:r>
            <a:endParaRPr lang="en-US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АТЭС </a:t>
            </a:r>
            <a:r>
              <a:rPr lang="en-US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–</a:t>
            </a:r>
            <a:r>
              <a:rPr lang="en-US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Добровольные/не связывающие принципы в сфере государственных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закупок</a:t>
            </a:r>
            <a:endParaRPr lang="en-US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3" name="Picture 24" descr="http://apec-center.ru/wp-content/uploads/2015/10/tpp-logo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789" y="3986909"/>
            <a:ext cx="926589" cy="652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4" descr="http://vectorlogofree.com/wp-content/uploads/2012/06/wto-logo-vector-01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2874" y="2054514"/>
            <a:ext cx="2233027" cy="2272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theeconomiccollapseblog.com/wp-content/uploads/2013/01/By-The-Numbers-20-Facts-About-The-Collapse-Of-Europe-That-Everyone-Should-Know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9366" y="4052052"/>
            <a:ext cx="855655" cy="862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Заголовок 1"/>
          <p:cNvSpPr txBox="1">
            <a:spLocks/>
          </p:cNvSpPr>
          <p:nvPr/>
        </p:nvSpPr>
        <p:spPr>
          <a:xfrm>
            <a:off x="290525" y="0"/>
            <a:ext cx="8725021" cy="56444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z="2000" dirty="0" smtClean="0"/>
              <a:t>Соглашение по правительственным закупкам</a:t>
            </a:r>
            <a:endParaRPr lang="ru-RU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152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679" y="440267"/>
            <a:ext cx="8393429" cy="300596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ru-RU" sz="1600" b="1" dirty="0" smtClean="0">
                <a:latin typeface="Century Gothic" panose="020B0502020202020204" pitchFamily="34" charset="0"/>
              </a:rPr>
              <a:t>Регулирование сферы ГЗ в ВТО</a:t>
            </a:r>
            <a:endParaRPr lang="ru-RU" sz="1600" b="1" dirty="0">
              <a:latin typeface="Century Gothic" panose="020B0502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9679" y="5661142"/>
            <a:ext cx="8811441" cy="954107"/>
          </a:xfrm>
          <a:prstGeom prst="rect">
            <a:avLst/>
          </a:prstGeom>
          <a:solidFill>
            <a:srgbClr val="F3F9FF"/>
          </a:solidFill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ГАТС и государственные закупки:</a:t>
            </a:r>
          </a:p>
          <a:p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Услуги в сфере госзакупок в настоящее время </a:t>
            </a:r>
            <a:r>
              <a:rPr lang="ru-RU" sz="1400" u="sng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исключены из положений по доступу на рынок в рамках ГАТС,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однако в соглашении утвержден мандат многосторонних переговоров по закупкам услуг.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9679" y="689118"/>
            <a:ext cx="8811441" cy="2846933"/>
          </a:xfrm>
          <a:prstGeom prst="rect">
            <a:avLst/>
          </a:prstGeom>
          <a:solidFill>
            <a:srgbClr val="F3F9FF"/>
          </a:solidFill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СГЗ ВТО – история формирования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:</a:t>
            </a:r>
          </a:p>
          <a:p>
            <a:pPr>
              <a:spcBef>
                <a:spcPts val="600"/>
              </a:spcBef>
            </a:pPr>
            <a:r>
              <a:rPr lang="en-US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1976 </a:t>
            </a:r>
            <a:r>
              <a:rPr lang="ru-RU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г.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- Токийский раунд многосторонних торговых переговоров – переговоры по государственным закупкам</a:t>
            </a:r>
          </a:p>
          <a:p>
            <a:pPr>
              <a:spcBef>
                <a:spcPts val="600"/>
              </a:spcBef>
            </a:pPr>
            <a:r>
              <a:rPr lang="ru-RU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1979 г.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 - подписание первого соглашения по госзакупкам на уровне ГАТТ/ВТО – Кодекса по государственным закупкам Токийского раунда 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(</a:t>
            </a:r>
            <a:r>
              <a:rPr lang="en-US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Tokyo Round Code on Government </a:t>
            </a:r>
            <a:r>
              <a:rPr lang="en-US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Procurement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  <a:r>
              <a:rPr lang="en-US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 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Участники: Австрия, Канада, ЕЭС, Финляндия, Гонконг, Израиль, Япония, Норвегия, Сингапур, Швеция, Швейцария, США.</a:t>
            </a:r>
          </a:p>
          <a:p>
            <a:pPr>
              <a:spcBef>
                <a:spcPts val="600"/>
              </a:spcBef>
            </a:pPr>
            <a:r>
              <a:rPr lang="ru-RU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1987 г.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– согласован протокол изменений к Кодексу по госзакупкам </a:t>
            </a:r>
          </a:p>
          <a:p>
            <a:pPr>
              <a:spcBef>
                <a:spcPts val="600"/>
              </a:spcBef>
            </a:pPr>
            <a:r>
              <a:rPr lang="ru-RU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1994 г.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– подписано Соглашение о государственных закупках ВТО. Участники: Канада, ЕС, Гонконг, Израиль, Республика Корея, Япония, Швеция, Швейцария, США, Сингапур.</a:t>
            </a:r>
          </a:p>
          <a:p>
            <a:pPr>
              <a:spcBef>
                <a:spcPts val="600"/>
              </a:spcBef>
            </a:pPr>
            <a:r>
              <a:rPr lang="ru-RU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2012 г.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– подписано новое Соглашение о госзакупках.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8674" y="3536051"/>
            <a:ext cx="8682446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Госзакупки в рамках многосторонних переговоров ВТО:</a:t>
            </a:r>
          </a:p>
          <a:p>
            <a:pPr algn="r">
              <a:spcBef>
                <a:spcPts val="600"/>
              </a:spcBef>
            </a:pPr>
            <a:r>
              <a:rPr lang="ru-RU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1996 </a:t>
            </a:r>
            <a:r>
              <a:rPr lang="ru-RU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г.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 – учреждена Рабочая группа по транспарентности в государственных закупках с целью анализа существующих международных и национальных практик по обеспечению прозрачности процесса госзаказа </a:t>
            </a:r>
          </a:p>
          <a:p>
            <a:pPr algn="r">
              <a:spcBef>
                <a:spcPts val="600"/>
              </a:spcBef>
            </a:pPr>
            <a:r>
              <a:rPr lang="ru-RU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2001г. 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– решение о формировании многостороннего соглашения о прозрачности в госзакупках в рамках Доха-раунда.</a:t>
            </a:r>
          </a:p>
          <a:p>
            <a:pPr algn="r">
              <a:spcBef>
                <a:spcPts val="600"/>
              </a:spcBef>
            </a:pPr>
            <a:r>
              <a:rPr lang="ru-RU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2004 г.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 – решение об исключении из повестки многосторонних переговоров вопроса о соглашении по транспарентности в госзакупках. Завершение работы Рабочей группы</a:t>
            </a:r>
            <a:endParaRPr lang="ru-RU" sz="1400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90525" y="0"/>
            <a:ext cx="8725021" cy="56444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z="2000" dirty="0" smtClean="0"/>
              <a:t>Соглашение по правительственным закупкам</a:t>
            </a:r>
            <a:endParaRPr lang="ru-RU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40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586" y="428978"/>
            <a:ext cx="8293189" cy="325764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ru-RU" sz="1600" dirty="0" smtClean="0">
                <a:latin typeface="Century Gothic" panose="020B0502020202020204" pitchFamily="34" charset="0"/>
              </a:rPr>
              <a:t>общая </a:t>
            </a:r>
            <a:r>
              <a:rPr lang="ru-RU" sz="1600" dirty="0" smtClean="0">
                <a:latin typeface="Century Gothic" panose="020B0502020202020204" pitchFamily="34" charset="0"/>
              </a:rPr>
              <a:t>характеристика</a:t>
            </a:r>
            <a:endParaRPr lang="ru-RU" sz="1600" dirty="0">
              <a:latin typeface="Century Gothic" panose="020B0502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709430"/>
              </p:ext>
            </p:extLst>
          </p:nvPr>
        </p:nvGraphicFramePr>
        <p:xfrm>
          <a:off x="200297" y="799118"/>
          <a:ext cx="8682447" cy="5793271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755802"/>
                <a:gridCol w="6926645"/>
              </a:tblGrid>
              <a:tr h="566058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Характер соглашения</a:t>
                      </a:r>
                      <a:endParaRPr lang="ru-RU" sz="14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Соглашение с ограниченным числом участников, присоединение к которому не является обязательным условием присоединения к ВТО.</a:t>
                      </a:r>
                      <a:endParaRPr lang="ru-RU" sz="1400" b="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6802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Год принятия</a:t>
                      </a:r>
                      <a:endParaRPr lang="ru-RU" sz="14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ru-RU" sz="1400" b="0" dirty="0" smtClean="0">
                          <a:latin typeface="Century Gothic" panose="020B0502020202020204" pitchFamily="34" charset="0"/>
                        </a:rPr>
                        <a:t>1994,</a:t>
                      </a:r>
                      <a:r>
                        <a:rPr lang="ru-RU" sz="1400" b="0" baseline="0" dirty="0" smtClean="0">
                          <a:latin typeface="Century Gothic" panose="020B0502020202020204" pitchFamily="34" charset="0"/>
                        </a:rPr>
                        <a:t> пересмотренный вариант 2012</a:t>
                      </a:r>
                      <a:endParaRPr lang="ru-RU" sz="1400" b="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74177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ru-RU" sz="1400" b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Участники (на 07.11.2015</a:t>
                      </a:r>
                      <a:r>
                        <a:rPr lang="ru-RU" sz="1400" b="1" baseline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г.)</a:t>
                      </a:r>
                      <a:endParaRPr lang="ru-RU" sz="14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ru-RU" sz="1400" smtClean="0">
                          <a:latin typeface="Century Gothic" panose="020B0502020202020204" pitchFamily="34" charset="0"/>
                        </a:rPr>
                        <a:t>45 экономик:</a:t>
                      </a:r>
                      <a:r>
                        <a:rPr lang="ru-RU" sz="1400" baseline="0" smtClean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ru-RU" sz="1400" baseline="0" dirty="0" smtClean="0">
                          <a:latin typeface="Century Gothic" panose="020B0502020202020204" pitchFamily="34" charset="0"/>
                        </a:rPr>
                        <a:t>Армения, Канада, ЕС (28 стран), Гонконг, Исландия, Израиль, Япония, Корея, Лихтенштейн</a:t>
                      </a:r>
                      <a:r>
                        <a:rPr lang="ru-RU" sz="1400" baseline="0" smtClean="0">
                          <a:latin typeface="Century Gothic" panose="020B0502020202020204" pitchFamily="34" charset="0"/>
                        </a:rPr>
                        <a:t>, Аруба (Нидерланды), Новая Зеландия, Норвегия</a:t>
                      </a:r>
                      <a:r>
                        <a:rPr lang="ru-RU" sz="1400" baseline="0" dirty="0" smtClean="0">
                          <a:latin typeface="Century Gothic" panose="020B0502020202020204" pitchFamily="34" charset="0"/>
                        </a:rPr>
                        <a:t>, Сингапур, Швейцария, Тайвань</a:t>
                      </a:r>
                      <a:r>
                        <a:rPr lang="ru-RU" sz="1400" baseline="0" smtClean="0">
                          <a:latin typeface="Century Gothic" panose="020B0502020202020204" pitchFamily="34" charset="0"/>
                        </a:rPr>
                        <a:t>, США, Черногория.</a:t>
                      </a:r>
                      <a:endParaRPr lang="ru-RU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>
                        <a:alpha val="20000"/>
                      </a:srgbClr>
                    </a:solidFill>
                  </a:tcPr>
                </a:tc>
              </a:tr>
              <a:tr h="5834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Наблюдатели (на 07.11.2015</a:t>
                      </a:r>
                      <a:r>
                        <a:rPr lang="ru-RU" sz="1400" b="1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г.)</a:t>
                      </a:r>
                      <a:endParaRPr lang="ru-RU" sz="1400" b="1" dirty="0" smtClean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ru-RU" sz="1400" dirty="0" smtClean="0">
                          <a:latin typeface="Century Gothic" panose="020B0502020202020204" pitchFamily="34" charset="0"/>
                        </a:rPr>
                        <a:t>30 стран</a:t>
                      </a:r>
                      <a:r>
                        <a:rPr lang="ru-RU" sz="1400" baseline="0" dirty="0" smtClean="0">
                          <a:latin typeface="Century Gothic" panose="020B0502020202020204" pitchFamily="34" charset="0"/>
                        </a:rPr>
                        <a:t> (в том числе: Китай, Индия, Россия, Австралия, Вьетнам, Индонезия, Малайзия, Таиланд)</a:t>
                      </a:r>
                      <a:endParaRPr lang="ru-RU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86767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Структура </a:t>
                      </a:r>
                      <a:r>
                        <a:rPr lang="ru-RU" sz="1400" b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СГЗ 2012 г.</a:t>
                      </a:r>
                      <a:endParaRPr lang="ru-RU" sz="14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ru-RU" sz="1400" dirty="0" smtClean="0">
                          <a:latin typeface="Century Gothic" panose="020B0502020202020204" pitchFamily="34" charset="0"/>
                        </a:rPr>
                        <a:t>Основной текст (22 статьи) и 4 Приложения. Приложение </a:t>
                      </a:r>
                      <a:r>
                        <a:rPr lang="en-US" sz="1400" dirty="0" smtClean="0">
                          <a:latin typeface="Century Gothic" panose="020B0502020202020204" pitchFamily="34" charset="0"/>
                        </a:rPr>
                        <a:t>I</a:t>
                      </a:r>
                      <a:r>
                        <a:rPr lang="ru-RU" sz="1400" dirty="0" smtClean="0"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pPr>
                        <a:lnSpc>
                          <a:spcPct val="125000"/>
                        </a:lnSpc>
                      </a:pPr>
                      <a:r>
                        <a:rPr lang="ru-RU" sz="1400" baseline="0" dirty="0" smtClean="0">
                          <a:latin typeface="Century Gothic" panose="020B0502020202020204" pitchFamily="34" charset="0"/>
                        </a:rPr>
                        <a:t>(</a:t>
                      </a:r>
                      <a:r>
                        <a:rPr lang="ru-RU" sz="1400" i="1" baseline="0" dirty="0" smtClean="0">
                          <a:latin typeface="Century Gothic" panose="020B0502020202020204" pitchFamily="34" charset="0"/>
                        </a:rPr>
                        <a:t>7 частей</a:t>
                      </a:r>
                      <a:r>
                        <a:rPr lang="ru-RU" sz="1400" baseline="0" dirty="0" smtClean="0">
                          <a:latin typeface="Century Gothic" panose="020B0502020202020204" pitchFamily="34" charset="0"/>
                        </a:rPr>
                        <a:t>) - часть рынка регулируемая СГЗ</a:t>
                      </a:r>
                      <a:endParaRPr lang="ru-RU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>
                        <a:alpha val="20000"/>
                      </a:srgbClr>
                    </a:solidFill>
                  </a:tcPr>
                </a:tc>
              </a:tr>
              <a:tr h="1643796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Основные принципы</a:t>
                      </a:r>
                      <a:endParaRPr lang="ru-RU" sz="14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25000"/>
                        </a:lnSpc>
                        <a:buClr>
                          <a:schemeClr val="accent5">
                            <a:lumMod val="50000"/>
                          </a:schemeClr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ru-RU" sz="1400" dirty="0" smtClean="0">
                          <a:latin typeface="Century Gothic" panose="020B0502020202020204" pitchFamily="34" charset="0"/>
                        </a:rPr>
                        <a:t>Национальный</a:t>
                      </a:r>
                      <a:r>
                        <a:rPr lang="ru-RU" sz="1400" baseline="0" dirty="0" smtClean="0">
                          <a:latin typeface="Century Gothic" panose="020B0502020202020204" pitchFamily="34" charset="0"/>
                        </a:rPr>
                        <a:t> режим</a:t>
                      </a:r>
                    </a:p>
                    <a:p>
                      <a:pPr marL="285750" indent="-285750">
                        <a:lnSpc>
                          <a:spcPct val="125000"/>
                        </a:lnSpc>
                        <a:buClr>
                          <a:schemeClr val="accent5">
                            <a:lumMod val="50000"/>
                          </a:schemeClr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ru-RU" sz="1400" baseline="0" dirty="0" smtClean="0">
                          <a:latin typeface="Century Gothic" panose="020B0502020202020204" pitchFamily="34" charset="0"/>
                        </a:rPr>
                        <a:t>Транспарентность</a:t>
                      </a:r>
                    </a:p>
                    <a:p>
                      <a:pPr marL="285750" indent="-285750">
                        <a:lnSpc>
                          <a:spcPct val="125000"/>
                        </a:lnSpc>
                        <a:buClr>
                          <a:schemeClr val="accent5">
                            <a:lumMod val="50000"/>
                          </a:schemeClr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ru-RU" sz="1400" baseline="0" dirty="0" smtClean="0">
                          <a:latin typeface="Century Gothic" panose="020B0502020202020204" pitchFamily="34" charset="0"/>
                        </a:rPr>
                        <a:t>РНБ </a:t>
                      </a:r>
                      <a:r>
                        <a:rPr lang="en-US" sz="1400" baseline="0" dirty="0" smtClean="0">
                          <a:latin typeface="Century Gothic" panose="020B0502020202020204" pitchFamily="34" charset="0"/>
                        </a:rPr>
                        <a:t>vs. </a:t>
                      </a:r>
                      <a:r>
                        <a:rPr lang="ru-RU" sz="1400" baseline="0" dirty="0" smtClean="0">
                          <a:latin typeface="Century Gothic" panose="020B0502020202020204" pitchFamily="34" charset="0"/>
                        </a:rPr>
                        <a:t>Принцип взаимности</a:t>
                      </a:r>
                    </a:p>
                    <a:p>
                      <a:pPr marL="285750" indent="-285750">
                        <a:lnSpc>
                          <a:spcPct val="125000"/>
                        </a:lnSpc>
                        <a:buClr>
                          <a:schemeClr val="accent5">
                            <a:lumMod val="50000"/>
                          </a:schemeClr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ru-RU" sz="1400" i="0" baseline="0" dirty="0" smtClean="0">
                          <a:latin typeface="Century Gothic" panose="020B0502020202020204" pitchFamily="34" charset="0"/>
                        </a:rPr>
                        <a:t>Противодействие коррупции</a:t>
                      </a:r>
                    </a:p>
                    <a:p>
                      <a:pPr marL="285750" indent="-285750">
                        <a:lnSpc>
                          <a:spcPct val="125000"/>
                        </a:lnSpc>
                        <a:buClr>
                          <a:schemeClr val="accent5">
                            <a:lumMod val="50000"/>
                          </a:schemeClr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ru-RU" sz="1400" i="0" baseline="0" dirty="0" smtClean="0">
                          <a:latin typeface="Century Gothic" panose="020B0502020202020204" pitchFamily="34" charset="0"/>
                        </a:rPr>
                        <a:t>Специальный и дифференцированный режим для развивающихся стран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28929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ru-RU" sz="1400" b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Способы проведения закупок</a:t>
                      </a:r>
                      <a:endParaRPr lang="ru-RU" sz="14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25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ru-RU" sz="1400" smtClean="0">
                          <a:latin typeface="Century Gothic" panose="020B0502020202020204" pitchFamily="34" charset="0"/>
                        </a:rPr>
                        <a:t>Открытый конкурс;</a:t>
                      </a:r>
                    </a:p>
                    <a:p>
                      <a:pPr marL="285750" indent="-285750">
                        <a:lnSpc>
                          <a:spcPct val="125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ru-RU" sz="1400" smtClean="0">
                          <a:latin typeface="Century Gothic" panose="020B0502020202020204" pitchFamily="34" charset="0"/>
                        </a:rPr>
                        <a:t>Конкурс с ограниченным</a:t>
                      </a:r>
                      <a:r>
                        <a:rPr lang="ru-RU" sz="1400" baseline="0" smtClean="0">
                          <a:latin typeface="Century Gothic" panose="020B0502020202020204" pitchFamily="34" charset="0"/>
                        </a:rPr>
                        <a:t> числом участников (только в строго регламентированных ситуациях, статья </a:t>
                      </a:r>
                      <a:r>
                        <a:rPr lang="en-US" sz="140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XIII </a:t>
                      </a:r>
                      <a:r>
                        <a:rPr lang="ru-RU" sz="140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Конкурс с ограниченным числом участников).</a:t>
                      </a:r>
                      <a:endParaRPr lang="ru-RU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EF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290525" y="0"/>
            <a:ext cx="8725021" cy="56444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z="2000" dirty="0" smtClean="0"/>
              <a:t>Соглашение по правительственным закупкам</a:t>
            </a:r>
            <a:endParaRPr lang="ru-RU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32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056" y="541867"/>
            <a:ext cx="5101590" cy="285448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ru-RU" sz="1600" dirty="0" smtClean="0">
                <a:latin typeface="Century Gothic" panose="020B0502020202020204" pitchFamily="34" charset="0"/>
              </a:rPr>
              <a:t>Структура соглашения</a:t>
            </a:r>
            <a:endParaRPr lang="ru-RU" sz="1600" dirty="0">
              <a:latin typeface="Century Gothic" panose="020B0502020202020204" pitchFamily="34" charset="0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531221" y="827315"/>
          <a:ext cx="8216537" cy="56323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290525" y="0"/>
            <a:ext cx="8725021" cy="56444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z="2000" dirty="0" smtClean="0"/>
              <a:t>Соглашение по правительственным закупкам</a:t>
            </a:r>
            <a:endParaRPr lang="ru-RU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08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055" y="846667"/>
            <a:ext cx="8463099" cy="377439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ru-RU" sz="1600" b="1" dirty="0" smtClean="0">
                <a:latin typeface="Century Gothic" panose="020B0502020202020204" pitchFamily="34" charset="0"/>
              </a:rPr>
              <a:t>Механизм формирования обязательств</a:t>
            </a:r>
            <a:endParaRPr lang="ru-RU" sz="1600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228055" y="1210368"/>
          <a:ext cx="8654688" cy="55861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290525" y="0"/>
            <a:ext cx="8725021" cy="56444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z="2000" dirty="0" smtClean="0"/>
              <a:t>Соглашение по правительственным закупкам</a:t>
            </a:r>
            <a:endParaRPr lang="ru-RU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75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8188" y="564444"/>
            <a:ext cx="8708571" cy="285202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ru-RU" sz="1600" b="1" dirty="0" smtClean="0">
                <a:latin typeface="Century Gothic" panose="020B0502020202020204" pitchFamily="34" charset="0"/>
              </a:rPr>
              <a:t>СГЗ и основополагающие принципы</a:t>
            </a:r>
            <a:r>
              <a:rPr lang="en-US" sz="1600" b="1" dirty="0" smtClean="0">
                <a:latin typeface="Century Gothic" panose="020B0502020202020204" pitchFamily="34" charset="0"/>
              </a:rPr>
              <a:t> </a:t>
            </a:r>
            <a:r>
              <a:rPr lang="ru-RU" sz="1600" b="1" dirty="0" smtClean="0">
                <a:latin typeface="Century Gothic" panose="020B0502020202020204" pitchFamily="34" charset="0"/>
              </a:rPr>
              <a:t>ВТО</a:t>
            </a:r>
            <a:endParaRPr lang="ru-RU" sz="1600" b="1" dirty="0"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83004" y="2732843"/>
            <a:ext cx="4995236" cy="830997"/>
          </a:xfrm>
          <a:prstGeom prst="rect">
            <a:avLst/>
          </a:prstGeom>
          <a:solidFill>
            <a:srgbClr val="E6ECF6"/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1600" u="sng" dirty="0">
                <a:solidFill>
                  <a:srgbClr val="002060"/>
                </a:solidFill>
                <a:latin typeface="Century Gothic" panose="020B0502020202020204" pitchFamily="34" charset="0"/>
              </a:rPr>
              <a:t>С</a:t>
            </a:r>
            <a:r>
              <a:rPr lang="ru-RU" sz="1600" u="sng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татьи </a:t>
            </a:r>
            <a:r>
              <a:rPr lang="en-US" sz="1600" u="sng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VI, VII, XVI, XVII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: положения, связанные с обеспечением прозрачности процесса и регулирования государственных закупок</a:t>
            </a:r>
            <a:endParaRPr lang="en-US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4956" y="956607"/>
            <a:ext cx="847344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  <a:latin typeface="Century Gothic" panose="020B0502020202020204" pitchFamily="34" charset="0"/>
              </a:rPr>
              <a:t>Национальный режим</a:t>
            </a:r>
            <a:r>
              <a:rPr lang="ru-RU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:</a:t>
            </a:r>
          </a:p>
          <a:p>
            <a:pPr algn="just"/>
            <a:r>
              <a:rPr lang="ru-RU" sz="1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Статья </a:t>
            </a:r>
            <a:r>
              <a:rPr lang="en-US" sz="1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IV</a:t>
            </a:r>
            <a:r>
              <a:rPr lang="ru-RU" sz="1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– Общие принципы, </a:t>
            </a:r>
            <a:r>
              <a:rPr lang="ru-RU" sz="1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пункты 1 и 2.</a:t>
            </a:r>
          </a:p>
          <a:p>
            <a:pPr algn="just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Применяется к закупкам, зафиксированным в перечнях в Приложении 1 к соглашению. </a:t>
            </a:r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49830" y="2732843"/>
            <a:ext cx="1951009" cy="1569660"/>
          </a:xfrm>
          <a:prstGeom prst="rect">
            <a:avLst/>
          </a:prstGeom>
          <a:solidFill>
            <a:srgbClr val="E6ECF6"/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1600" u="sng" dirty="0">
                <a:solidFill>
                  <a:srgbClr val="002060"/>
                </a:solidFill>
                <a:latin typeface="Century Gothic" panose="020B0502020202020204" pitchFamily="34" charset="0"/>
              </a:rPr>
              <a:t>С</a:t>
            </a:r>
            <a:r>
              <a:rPr lang="ru-RU" sz="1600" u="sng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татьи</a:t>
            </a:r>
            <a:r>
              <a:rPr lang="en-US" sz="1600" u="sng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IV</a:t>
            </a:r>
            <a:r>
              <a:rPr lang="en-US" sz="1600" u="sng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en-US" sz="1600" u="sng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XIV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:</a:t>
            </a:r>
            <a:r>
              <a:rPr lang="en-U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стимулирование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повсеместного использования электронных методов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закупок</a:t>
            </a:r>
            <a:endParaRPr lang="en-US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4956" y="2163127"/>
            <a:ext cx="2460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  <a:latin typeface="Century Gothic" panose="020B0502020202020204" pitchFamily="34" charset="0"/>
              </a:rPr>
              <a:t>Транспарентность</a:t>
            </a:r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: </a:t>
            </a:r>
            <a:endParaRPr lang="en-US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981107" y="2739099"/>
            <a:ext cx="5293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+</a:t>
            </a:r>
            <a:endParaRPr lang="ru-RU" sz="5400" b="0" cap="none" spc="0" dirty="0">
              <a:ln w="0"/>
              <a:solidFill>
                <a:schemeClr val="accent5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7100" y="4903026"/>
            <a:ext cx="5817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Режим </a:t>
            </a:r>
            <a:r>
              <a:rPr lang="ru-RU" b="1" dirty="0">
                <a:solidFill>
                  <a:srgbClr val="002060"/>
                </a:solidFill>
                <a:latin typeface="Century Gothic" panose="020B0502020202020204" pitchFamily="34" charset="0"/>
              </a:rPr>
              <a:t>наибольшего благоприятствования</a:t>
            </a:r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83004" y="3959038"/>
            <a:ext cx="4995236" cy="646331"/>
          </a:xfrm>
          <a:prstGeom prst="rect">
            <a:avLst/>
          </a:prstGeom>
          <a:solidFill>
            <a:srgbClr val="E6ECF6"/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1200" u="sng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Приложения </a:t>
            </a:r>
            <a:r>
              <a:rPr lang="en-US" sz="1200" u="sng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II, III, IV </a:t>
            </a:r>
            <a:r>
              <a:rPr lang="ru-RU" sz="1200" u="sng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 СГЗ ВТО:</a:t>
            </a:r>
            <a:r>
              <a:rPr lang="en-US" sz="1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перечни СМИ, в которых публикуется информация о госзакупках, изменениях в системе регулирования и т. д.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6139543" y="3577678"/>
            <a:ext cx="0" cy="310190"/>
          </a:xfrm>
          <a:prstGeom prst="straightConnector1">
            <a:avLst/>
          </a:prstGeom>
          <a:ln w="44450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22217" y="5395798"/>
            <a:ext cx="86061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Статья </a:t>
            </a:r>
            <a:r>
              <a:rPr lang="en-US" sz="1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IV</a:t>
            </a:r>
            <a:r>
              <a:rPr lang="ru-RU" sz="1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– Общие принципы, </a:t>
            </a:r>
            <a:r>
              <a:rPr lang="ru-RU" sz="1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пункты 1 и 2.</a:t>
            </a:r>
          </a:p>
          <a:p>
            <a:pPr algn="just"/>
            <a:r>
              <a:rPr lang="ru-RU" sz="1600" u="sng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Противоречие между РНБ и принципом взаимности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: особенно проявляется в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переговорах по услугам и закупкам органов местной власти и предприятий общественного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сектора, где большую роль играют взаимные уступки</a:t>
            </a:r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3080590" y="4119153"/>
            <a:ext cx="429829" cy="1"/>
          </a:xfrm>
          <a:prstGeom prst="straightConnector1">
            <a:avLst/>
          </a:prstGeom>
          <a:ln w="4762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Заголовок 1"/>
          <p:cNvSpPr txBox="1">
            <a:spLocks/>
          </p:cNvSpPr>
          <p:nvPr/>
        </p:nvSpPr>
        <p:spPr>
          <a:xfrm>
            <a:off x="290525" y="0"/>
            <a:ext cx="8725021" cy="56444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z="2000" dirty="0" smtClean="0"/>
              <a:t>Соглашение по правительственным закупкам</a:t>
            </a:r>
            <a:endParaRPr lang="ru-RU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88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27857" y="574511"/>
            <a:ext cx="7609267" cy="326928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ru-RU" sz="1600" b="1" dirty="0" smtClean="0">
                <a:latin typeface="Century Gothic" panose="020B0502020202020204" pitchFamily="34" charset="0"/>
              </a:rPr>
              <a:t>Развивающиеся страны и СГЗ 2012 г. </a:t>
            </a:r>
            <a:endParaRPr lang="ru-RU" sz="1600" b="1" dirty="0">
              <a:latin typeface="Century Gothic" panose="020B0502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518716" y="4136202"/>
            <a:ext cx="0" cy="219456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465098" y="4128122"/>
            <a:ext cx="8287016" cy="282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367847" y="3764457"/>
            <a:ext cx="2629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Century Gothic" panose="020B0502020202020204" pitchFamily="34" charset="0"/>
              </a:rPr>
              <a:t>Позитивные факторы</a:t>
            </a:r>
            <a:r>
              <a:rPr lang="en-US" sz="1600" dirty="0" smtClean="0">
                <a:latin typeface="Century Gothic" panose="020B0502020202020204" pitchFamily="34" charset="0"/>
              </a:rPr>
              <a:t>:</a:t>
            </a:r>
            <a:endParaRPr lang="ru-RU" sz="1600" dirty="0">
              <a:latin typeface="Century Gothic" panose="020B0502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05490" y="3798626"/>
            <a:ext cx="26891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Century Gothic" panose="020B0502020202020204" pitchFamily="34" charset="0"/>
              </a:rPr>
              <a:t>Негативные факторы</a:t>
            </a:r>
            <a:r>
              <a:rPr lang="en-US" sz="1600" dirty="0" smtClean="0">
                <a:latin typeface="Century Gothic" panose="020B0502020202020204" pitchFamily="34" charset="0"/>
              </a:rPr>
              <a:t>:</a:t>
            </a:r>
            <a:endParaRPr lang="ru-RU" sz="1600" dirty="0">
              <a:latin typeface="Century Gothic" panose="020B0502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7857" y="4130947"/>
            <a:ext cx="4036786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Доступ на рынок госзаказа партнеров по СГЗ ВТО</a:t>
            </a:r>
            <a:endParaRPr lang="en-US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Переговоры базируются на принципе взаимных уступок</a:t>
            </a:r>
            <a:endParaRPr lang="en-US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Специальный и дифференцированный режим</a:t>
            </a:r>
            <a:endParaRPr lang="en-US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Совершенствование национальной системы госзакупок</a:t>
            </a:r>
            <a:endParaRPr lang="en-US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93920" y="4130947"/>
            <a:ext cx="4327345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Ограничения на использование госзакупок как инструмента защиты и поддержки отечественных поставщиков</a:t>
            </a:r>
            <a:endParaRPr lang="en-US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Риски в рамках проведения экономической и социальной политик</a:t>
            </a:r>
            <a:endParaRPr lang="en-US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Возможности большинства РС реализовать выгоды от предоставления доступа к госзакупкам партнеров по СГЗ ограничены</a:t>
            </a:r>
            <a:endParaRPr lang="en-US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5274" y="3465932"/>
            <a:ext cx="38887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Дилемма развивающихся стран:</a:t>
            </a:r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79156741"/>
              </p:ext>
            </p:extLst>
          </p:nvPr>
        </p:nvGraphicFramePr>
        <p:xfrm>
          <a:off x="327857" y="1067694"/>
          <a:ext cx="8476509" cy="2308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23" name="Прямая соединительная линия 22"/>
          <p:cNvCxnSpPr/>
          <p:nvPr/>
        </p:nvCxnSpPr>
        <p:spPr>
          <a:xfrm>
            <a:off x="465098" y="6341272"/>
            <a:ext cx="8356685" cy="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Заголовок 1"/>
          <p:cNvSpPr txBox="1">
            <a:spLocks/>
          </p:cNvSpPr>
          <p:nvPr/>
        </p:nvSpPr>
        <p:spPr>
          <a:xfrm>
            <a:off x="290525" y="0"/>
            <a:ext cx="8725021" cy="56444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z="2000" dirty="0" smtClean="0"/>
              <a:t>Соглашение по правительственным закупкам</a:t>
            </a:r>
            <a:endParaRPr lang="ru-RU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48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1343</TotalTime>
  <Words>2550</Words>
  <Application>Microsoft Office PowerPoint</Application>
  <PresentationFormat>Экран (4:3)</PresentationFormat>
  <Paragraphs>263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Исполнительная</vt:lpstr>
      <vt:lpstr>Соглашение по правительственным закупкам</vt:lpstr>
      <vt:lpstr>Государственные закупки как НТБ</vt:lpstr>
      <vt:lpstr>Уровни и инструменты международного регулирования госзакупок</vt:lpstr>
      <vt:lpstr>Регулирование сферы ГЗ в ВТО</vt:lpstr>
      <vt:lpstr>общая характеристика</vt:lpstr>
      <vt:lpstr>Структура соглашения</vt:lpstr>
      <vt:lpstr>Механизм формирования обязательств</vt:lpstr>
      <vt:lpstr>СГЗ и основополагающие принципы ВТО</vt:lpstr>
      <vt:lpstr>Развивающиеся страны и СГЗ 2012 г. </vt:lpstr>
      <vt:lpstr>Другие процедурные изменения 2012 г.</vt:lpstr>
      <vt:lpstr>Новые обязательства по доступу на рынок 2012 г.</vt:lpstr>
      <vt:lpstr>Положения о госзакупках в РТС</vt:lpstr>
      <vt:lpstr>Обязательства по госзакупкам в ЕАЭС</vt:lpstr>
      <vt:lpstr>Госзакупки в ЕАЭС и СГЗ ВТО</vt:lpstr>
      <vt:lpstr>Перспективы дальнейшей работы в ВТО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Пономарева</dc:creator>
  <cp:lastModifiedBy>Марина</cp:lastModifiedBy>
  <cp:revision>187</cp:revision>
  <dcterms:created xsi:type="dcterms:W3CDTF">2015-11-03T17:48:48Z</dcterms:created>
  <dcterms:modified xsi:type="dcterms:W3CDTF">2015-12-17T18:18:38Z</dcterms:modified>
</cp:coreProperties>
</file>